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E4B50-30B5-87D1-E9C7-A6659B7D8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CA7BF-D260-2E4E-7778-EAA91D825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93F48-3571-132E-6B31-2A0C1A66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2EF43-B6D8-70D4-6918-ACF1C11B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FDD2F-BF0D-8AE6-4666-7532C170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B5F91-4CEF-9E21-7601-BFAFE6AE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D8DD0-A152-4FF2-9163-9607B4EA8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2D8C-35B7-0763-8C95-15AB255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33DFE-D10A-CE9F-6135-8D44B461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A6162-9166-A1A1-6B22-EF906795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D4EED-D223-39CC-AA00-D109D1E3D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17602-307C-14E6-6A79-57A00164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58C45-15C9-B55D-93BD-1A2C7FE8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D71AB-7ACD-FC52-4281-6ADA1202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BA9A1-2A4B-21FF-2AC9-9D915C69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9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7063-1077-C5D9-19B6-B96B13E8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1EE04-59B5-7C40-5BEA-30EA6D77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FC48F-1957-16E4-7088-F1AC5D6F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E27A7-F5C9-A6F5-BAB7-EE8ECD84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2612E-BA6E-EB15-3F1A-6CE84CDD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FDC7-5FF0-04AD-0A20-43940810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108F6-5BE5-BFCB-4522-96FB2C360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E07EC-7110-26BF-2B5B-BF85A946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41858-0F89-0804-BE15-5DEDBA28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B3249-0F24-0540-9529-1F654DA1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4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8B19-AA75-4E17-21F6-442BF35A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807A-9EE3-93AE-3EEE-9B23D4B65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6B12A-D9BF-17A4-8154-277A7CF2B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CF303-2BF3-DA7F-E4E9-FFEEFFA6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A2F63-8A20-8FFB-0A88-70BE08B9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3F1AD-6E52-D3C8-D40C-44B04A71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1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04F2-1F00-5727-7093-1C5C33BF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E5081-F13F-1B95-08B7-134197517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20475-9577-53D3-D566-4057AFAB9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820F7-408E-9D10-F05D-B60F4C9F4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4A222-D6CC-5708-6B6A-9B67530DE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B7E37-E03F-BD93-DEE9-75CBA5AB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3DD62-8F6A-30CF-2B2C-9D1441E3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35830-9FD4-F575-4AC7-F6A5E89D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1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1B67-D241-F64D-5EC1-89B35E7C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C9D4E-4BD7-8950-B93C-4256F1B8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075DF-3179-80E2-DD1C-D271AF34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D78A2-11C5-090B-0B7C-A5ACCC3E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0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56F52-9B7A-CA4A-20B0-B6DE3343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BE64B-FC6F-3D80-D831-2241628D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F85FF-8417-402A-2350-7B96A4DC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7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BF7B-547D-C1DC-6049-1083532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733A1-6CBF-D76D-D770-6FEF266F2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36A45-C070-F6C5-59C5-BA21E6D6E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9D8A-498F-C018-7D89-15CBBDDA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14869-08F1-0302-C34C-9DBF85B1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0799A-997C-1A5B-981C-7619A961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FD3C-1341-4D92-DFD4-836A066A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041AA-823F-03CF-D5B5-D8EE5F7B1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2AA4D-EFD2-5E65-EBD8-0B2BE1499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29A6D-3B2D-9156-791C-083E60ED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88471-1314-F5F3-A981-22C90463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3136E-700A-AF28-CAE0-13F81712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38381-20EB-85CE-5FA5-6CB09641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0267-3A0C-119F-DC90-282842D31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D59C-59D4-E667-F331-F5B4C411D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179D6-F162-4749-9811-E220DDC3654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DC63E-51B3-8920-D8A1-71A595737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DA7DF-0C50-F749-0D4B-C0470238E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CEDC-AE1C-4D64-9C8E-43EFA89F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iMGFqMmUF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0C36-BEBC-7C9E-D844-927A53650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What would happen if you didn’t drink water?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6B641-01EF-6CF5-9715-582943C49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25 points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5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34105-7429-9E9D-9FA5-2507A67D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Water intake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C1B0-2DFB-58D4-7BDD-579E9D6CB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Do the calculations to see how much water</a:t>
            </a:r>
          </a:p>
          <a:p>
            <a:r>
              <a:rPr lang="en-CA" dirty="0"/>
              <a:t> Pete needed to drink every day. </a:t>
            </a:r>
          </a:p>
          <a:p>
            <a:r>
              <a:rPr lang="en-CA" dirty="0"/>
              <a:t>Be sure to add the additional .5L</a:t>
            </a:r>
          </a:p>
          <a:p>
            <a:r>
              <a:rPr lang="en-CA" dirty="0"/>
              <a:t> on the days he did exercise.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Make a double bar graph to compare the amount of water Pete drank with the amount of water he needed.</a:t>
            </a:r>
          </a:p>
          <a:p>
            <a:r>
              <a:rPr lang="en-CA" dirty="0"/>
              <a:t>Answer the analysis </a:t>
            </a:r>
            <a:r>
              <a:rPr lang="en-CA"/>
              <a:t>and conclusion questions</a:t>
            </a:r>
            <a:r>
              <a:rPr lang="en-CA" dirty="0"/>
              <a:t>.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70C79D9-EBFE-A32A-F45C-15A8CDBD5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140046"/>
              </p:ext>
            </p:extLst>
          </p:nvPr>
        </p:nvGraphicFramePr>
        <p:xfrm>
          <a:off x="8026400" y="1500505"/>
          <a:ext cx="34747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298048005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735483445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561388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dirty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Water consumed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Water needed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38947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90684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49309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67782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502081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131770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r>
                        <a:rPr lang="en-CA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82221"/>
                  </a:ext>
                </a:extLst>
              </a:tr>
              <a:tr h="263768">
                <a:tc>
                  <a:txBody>
                    <a:bodyPr/>
                    <a:lstStyle/>
                    <a:p>
                      <a:r>
                        <a:rPr lang="en-CA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03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87F6-75E7-3F61-241D-5CC74A1E0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you make a good graph? (15 points)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A06B-0769-86AB-875D-FCE9DAA6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graph paper and a ruler and a pencil!!! (2pts)</a:t>
            </a:r>
          </a:p>
          <a:p>
            <a:r>
              <a:rPr lang="en-CA" dirty="0"/>
              <a:t>Give it a title that says what you are comparing. (2pts)</a:t>
            </a:r>
          </a:p>
          <a:p>
            <a:r>
              <a:rPr lang="en-CA" dirty="0"/>
              <a:t>Label the x and y axes. (2pts)</a:t>
            </a:r>
          </a:p>
          <a:p>
            <a:r>
              <a:rPr lang="en-CA" dirty="0"/>
              <a:t>Choose the units wisely so the graph fills the page. (1Pt)</a:t>
            </a:r>
          </a:p>
          <a:p>
            <a:r>
              <a:rPr lang="en-CA" dirty="0"/>
              <a:t>Make a key for the bars. (1pt)</a:t>
            </a:r>
          </a:p>
          <a:p>
            <a:r>
              <a:rPr lang="en-CA" dirty="0"/>
              <a:t>Do your calculations first, show your work (2pt)</a:t>
            </a:r>
          </a:p>
          <a:p>
            <a:r>
              <a:rPr lang="en-CA" dirty="0"/>
              <a:t>then plot the bars correctly. (2pts)</a:t>
            </a:r>
          </a:p>
          <a:p>
            <a:r>
              <a:rPr lang="en-CA" dirty="0"/>
              <a:t>Be neat. (3 pts)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5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233C-E2DC-2714-AAEA-EF45E0A7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1800" dirty="0"/>
              <a:t>Key:</a:t>
            </a:r>
            <a:br>
              <a:rPr lang="en-CA" dirty="0"/>
            </a:br>
            <a:r>
              <a:rPr lang="en-CA" dirty="0"/>
              <a:t>         </a:t>
            </a:r>
            <a:br>
              <a:rPr lang="en-CA" dirty="0"/>
            </a:br>
            <a:r>
              <a:rPr lang="en-CA" dirty="0"/>
              <a:t> </a:t>
            </a:r>
            <a:r>
              <a:rPr lang="en-CA" sz="1800" dirty="0"/>
              <a:t>water consumed      water needed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A11C-556A-0CE7-7F6C-7CAADCC0F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Graph 1: Comparison of………….</a:t>
            </a:r>
          </a:p>
          <a:p>
            <a:r>
              <a:rPr lang="en-CA" sz="1800" dirty="0"/>
              <a:t>Liters of water</a:t>
            </a:r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endParaRPr lang="en-CA" sz="1800" dirty="0"/>
          </a:p>
          <a:p>
            <a:pPr lvl="3"/>
            <a:r>
              <a:rPr lang="en-CA" dirty="0"/>
              <a:t>1	              2                 3                4                5                 6              7              8        Day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F49436-88E6-CF5B-ED6B-4F68D4E0C0C4}"/>
              </a:ext>
            </a:extLst>
          </p:cNvPr>
          <p:cNvGrpSpPr/>
          <p:nvPr/>
        </p:nvGrpSpPr>
        <p:grpSpPr>
          <a:xfrm>
            <a:off x="2146852" y="2927867"/>
            <a:ext cx="7243639" cy="2439263"/>
            <a:chOff x="2146852" y="2784744"/>
            <a:chExt cx="7243639" cy="243926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C07CB71-7839-C7D1-E62D-1CA196FD3BF6}"/>
                </a:ext>
              </a:extLst>
            </p:cNvPr>
            <p:cNvCxnSpPr/>
            <p:nvPr/>
          </p:nvCxnSpPr>
          <p:spPr>
            <a:xfrm>
              <a:off x="2146852" y="5224007"/>
              <a:ext cx="72197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F0778E1-A7F9-922F-4F01-56739C8E99E8}"/>
                </a:ext>
              </a:extLst>
            </p:cNvPr>
            <p:cNvGrpSpPr/>
            <p:nvPr/>
          </p:nvGrpSpPr>
          <p:grpSpPr>
            <a:xfrm>
              <a:off x="2146852" y="2784744"/>
              <a:ext cx="7243639" cy="2433099"/>
              <a:chOff x="2122998" y="2790908"/>
              <a:chExt cx="7243639" cy="2433099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7B26409-AF84-03E7-D3B5-1F97EBFEAC32}"/>
                  </a:ext>
                </a:extLst>
              </p:cNvPr>
              <p:cNvCxnSpPr/>
              <p:nvPr/>
            </p:nvCxnSpPr>
            <p:spPr>
              <a:xfrm>
                <a:off x="2122998" y="2790908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44B2413-7E8C-A971-5C56-896A407FB423}"/>
                  </a:ext>
                </a:extLst>
              </p:cNvPr>
              <p:cNvCxnSpPr/>
              <p:nvPr/>
            </p:nvCxnSpPr>
            <p:spPr>
              <a:xfrm>
                <a:off x="2609353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AABABF7-E201-EE1E-F61D-A761730F5585}"/>
                  </a:ext>
                </a:extLst>
              </p:cNvPr>
              <p:cNvCxnSpPr/>
              <p:nvPr/>
            </p:nvCxnSpPr>
            <p:spPr>
              <a:xfrm>
                <a:off x="3055951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65D21C2-98B2-2F10-DD79-8658F69F251C}"/>
                  </a:ext>
                </a:extLst>
              </p:cNvPr>
              <p:cNvCxnSpPr/>
              <p:nvPr/>
            </p:nvCxnSpPr>
            <p:spPr>
              <a:xfrm>
                <a:off x="3534354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3BD6F0A-BC5D-03A2-6D31-EEA5A734EFC8}"/>
                  </a:ext>
                </a:extLst>
              </p:cNvPr>
              <p:cNvCxnSpPr/>
              <p:nvPr/>
            </p:nvCxnSpPr>
            <p:spPr>
              <a:xfrm>
                <a:off x="3996855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81DC5C3-2F42-CA8E-D3AC-6FACF15A6DDE}"/>
                  </a:ext>
                </a:extLst>
              </p:cNvPr>
              <p:cNvCxnSpPr/>
              <p:nvPr/>
            </p:nvCxnSpPr>
            <p:spPr>
              <a:xfrm>
                <a:off x="4491161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34E72BB-D26C-4768-190E-EAD6D86820B2}"/>
                  </a:ext>
                </a:extLst>
              </p:cNvPr>
              <p:cNvCxnSpPr/>
              <p:nvPr/>
            </p:nvCxnSpPr>
            <p:spPr>
              <a:xfrm>
                <a:off x="4921857" y="2813437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3424390-5DB3-9326-7D31-87DD64D4D05C}"/>
                  </a:ext>
                </a:extLst>
              </p:cNvPr>
              <p:cNvCxnSpPr/>
              <p:nvPr/>
            </p:nvCxnSpPr>
            <p:spPr>
              <a:xfrm>
                <a:off x="5424115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24ABE1E-1266-177B-0D9A-EEBE23977119}"/>
                  </a:ext>
                </a:extLst>
              </p:cNvPr>
              <p:cNvCxnSpPr/>
              <p:nvPr/>
            </p:nvCxnSpPr>
            <p:spPr>
              <a:xfrm>
                <a:off x="5934323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06B063D6-4366-57CD-54C9-1E6FEBB0F497}"/>
                  </a:ext>
                </a:extLst>
              </p:cNvPr>
              <p:cNvCxnSpPr/>
              <p:nvPr/>
            </p:nvCxnSpPr>
            <p:spPr>
              <a:xfrm>
                <a:off x="6404776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C298A15-0EB9-DD52-03C5-50A2208CE76A}"/>
                  </a:ext>
                </a:extLst>
              </p:cNvPr>
              <p:cNvCxnSpPr/>
              <p:nvPr/>
            </p:nvCxnSpPr>
            <p:spPr>
              <a:xfrm>
                <a:off x="6899082" y="2813437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2392B17-1ECF-4001-51F2-ACE02A0EABBD}"/>
                  </a:ext>
                </a:extLst>
              </p:cNvPr>
              <p:cNvCxnSpPr/>
              <p:nvPr/>
            </p:nvCxnSpPr>
            <p:spPr>
              <a:xfrm>
                <a:off x="7385436" y="2813437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518A246-06EE-8048-8936-E6784798D3D7}"/>
                  </a:ext>
                </a:extLst>
              </p:cNvPr>
              <p:cNvCxnSpPr/>
              <p:nvPr/>
            </p:nvCxnSpPr>
            <p:spPr>
              <a:xfrm>
                <a:off x="7839986" y="2790908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AAD8A0E-806F-633B-4B8C-1FD0F402564D}"/>
                  </a:ext>
                </a:extLst>
              </p:cNvPr>
              <p:cNvCxnSpPr/>
              <p:nvPr/>
            </p:nvCxnSpPr>
            <p:spPr>
              <a:xfrm>
                <a:off x="8254779" y="2813437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25D5829D-F677-232B-AA52-E6D3C6C7C05F}"/>
                  </a:ext>
                </a:extLst>
              </p:cNvPr>
              <p:cNvCxnSpPr/>
              <p:nvPr/>
            </p:nvCxnSpPr>
            <p:spPr>
              <a:xfrm>
                <a:off x="8661621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FDFDC72-8936-61B5-7578-9450642233EF}"/>
                  </a:ext>
                </a:extLst>
              </p:cNvPr>
              <p:cNvCxnSpPr/>
              <p:nvPr/>
            </p:nvCxnSpPr>
            <p:spPr>
              <a:xfrm>
                <a:off x="9052559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07171F3-ECDA-9A8A-AAB2-9C25AFCFDC65}"/>
                  </a:ext>
                </a:extLst>
              </p:cNvPr>
              <p:cNvCxnSpPr/>
              <p:nvPr/>
            </p:nvCxnSpPr>
            <p:spPr>
              <a:xfrm>
                <a:off x="9366637" y="2830665"/>
                <a:ext cx="0" cy="2393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BFF4DE1-214D-A2D4-B6B9-C6221C04BB2E}"/>
                  </a:ext>
                </a:extLst>
              </p:cNvPr>
              <p:cNvCxnSpPr/>
              <p:nvPr/>
            </p:nvCxnSpPr>
            <p:spPr>
              <a:xfrm>
                <a:off x="2122998" y="3110286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D1498E1-1C84-4400-3C4D-F8BC55D86951}"/>
                  </a:ext>
                </a:extLst>
              </p:cNvPr>
              <p:cNvCxnSpPr/>
              <p:nvPr/>
            </p:nvCxnSpPr>
            <p:spPr>
              <a:xfrm>
                <a:off x="2122998" y="3417736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B54BFC3-6B37-8BBE-4973-AB13A63B6CEF}"/>
                  </a:ext>
                </a:extLst>
              </p:cNvPr>
              <p:cNvCxnSpPr/>
              <p:nvPr/>
            </p:nvCxnSpPr>
            <p:spPr>
              <a:xfrm>
                <a:off x="2133599" y="3733138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5036E03-356A-9733-BDB3-EBE58A75DC61}"/>
                  </a:ext>
                </a:extLst>
              </p:cNvPr>
              <p:cNvCxnSpPr/>
              <p:nvPr/>
            </p:nvCxnSpPr>
            <p:spPr>
              <a:xfrm>
                <a:off x="2133599" y="4044564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4C3DDAF-5673-046F-0B33-A5A15825EBA8}"/>
                  </a:ext>
                </a:extLst>
              </p:cNvPr>
              <p:cNvCxnSpPr/>
              <p:nvPr/>
            </p:nvCxnSpPr>
            <p:spPr>
              <a:xfrm>
                <a:off x="2122998" y="4363941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4E3A9F9-9D0F-AFAC-B63F-C9F122E12335}"/>
                  </a:ext>
                </a:extLst>
              </p:cNvPr>
              <p:cNvCxnSpPr/>
              <p:nvPr/>
            </p:nvCxnSpPr>
            <p:spPr>
              <a:xfrm>
                <a:off x="2122998" y="4659464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EAA43BC-0191-6EAA-8B1E-B6688EFC5651}"/>
                  </a:ext>
                </a:extLst>
              </p:cNvPr>
              <p:cNvCxnSpPr/>
              <p:nvPr/>
            </p:nvCxnSpPr>
            <p:spPr>
              <a:xfrm>
                <a:off x="2122998" y="4962939"/>
                <a:ext cx="72197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C51FB2-4DDF-BC3A-A7EE-476D065957BE}"/>
              </a:ext>
            </a:extLst>
          </p:cNvPr>
          <p:cNvGrpSpPr/>
          <p:nvPr/>
        </p:nvGrpSpPr>
        <p:grpSpPr>
          <a:xfrm>
            <a:off x="1620742" y="3062579"/>
            <a:ext cx="558466" cy="2237314"/>
            <a:chOff x="1620742" y="3062579"/>
            <a:chExt cx="558466" cy="223731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3A4B3FD-FFB6-97D8-7ECA-422CED0BF603}"/>
                </a:ext>
              </a:extLst>
            </p:cNvPr>
            <p:cNvSpPr txBox="1"/>
            <p:nvPr/>
          </p:nvSpPr>
          <p:spPr>
            <a:xfrm>
              <a:off x="1636645" y="3682802"/>
              <a:ext cx="35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3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381CCF-AD86-2279-F6CD-E4F031A531BF}"/>
                </a:ext>
              </a:extLst>
            </p:cNvPr>
            <p:cNvSpPr txBox="1"/>
            <p:nvPr/>
          </p:nvSpPr>
          <p:spPr>
            <a:xfrm>
              <a:off x="1628198" y="4308346"/>
              <a:ext cx="356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23984D-20DF-5A9A-C661-1869D3E0454B}"/>
                </a:ext>
              </a:extLst>
            </p:cNvPr>
            <p:cNvSpPr txBox="1"/>
            <p:nvPr/>
          </p:nvSpPr>
          <p:spPr>
            <a:xfrm>
              <a:off x="1620742" y="4610958"/>
              <a:ext cx="472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1.5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0501433-0916-CFE3-6C31-BC444C9ECAE4}"/>
                </a:ext>
              </a:extLst>
            </p:cNvPr>
            <p:cNvGrpSpPr/>
            <p:nvPr/>
          </p:nvGrpSpPr>
          <p:grpSpPr>
            <a:xfrm>
              <a:off x="1625547" y="3062579"/>
              <a:ext cx="553661" cy="2237314"/>
              <a:chOff x="1625547" y="3062579"/>
              <a:chExt cx="553661" cy="2237314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E810853-09C0-EE04-E739-BD3D7AE91B15}"/>
                  </a:ext>
                </a:extLst>
              </p:cNvPr>
              <p:cNvSpPr txBox="1"/>
              <p:nvPr/>
            </p:nvSpPr>
            <p:spPr>
              <a:xfrm>
                <a:off x="1636645" y="3062579"/>
                <a:ext cx="356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4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F051B80-B433-E735-6194-1DE3B131D78B}"/>
                  </a:ext>
                </a:extLst>
              </p:cNvPr>
              <p:cNvSpPr txBox="1"/>
              <p:nvPr/>
            </p:nvSpPr>
            <p:spPr>
              <a:xfrm>
                <a:off x="1636645" y="3374004"/>
                <a:ext cx="5425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3.5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D7FBDD8-7F5D-D92D-5CEE-26D056994A97}"/>
                  </a:ext>
                </a:extLst>
              </p:cNvPr>
              <p:cNvSpPr txBox="1"/>
              <p:nvPr/>
            </p:nvSpPr>
            <p:spPr>
              <a:xfrm>
                <a:off x="1647082" y="4029660"/>
                <a:ext cx="488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2.5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C5A1760-386C-B309-C7CB-A4AF2E4EDBA4}"/>
                  </a:ext>
                </a:extLst>
              </p:cNvPr>
              <p:cNvSpPr txBox="1"/>
              <p:nvPr/>
            </p:nvSpPr>
            <p:spPr>
              <a:xfrm>
                <a:off x="1625547" y="4930561"/>
                <a:ext cx="356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/>
                  <a:t>1</a:t>
                </a:r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526FEC92-9A45-F4FB-782F-8326D2D0896D}"/>
              </a:ext>
            </a:extLst>
          </p:cNvPr>
          <p:cNvSpPr/>
          <p:nvPr/>
        </p:nvSpPr>
        <p:spPr>
          <a:xfrm>
            <a:off x="1647082" y="371218"/>
            <a:ext cx="262393" cy="80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2F778B9-6001-A154-234F-99DB7EEF7536}"/>
              </a:ext>
            </a:extLst>
          </p:cNvPr>
          <p:cNvSpPr/>
          <p:nvPr/>
        </p:nvSpPr>
        <p:spPr>
          <a:xfrm>
            <a:off x="2948608" y="408086"/>
            <a:ext cx="262393" cy="802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EC727B-E48C-764A-5730-97658E8A35B9}"/>
              </a:ext>
            </a:extLst>
          </p:cNvPr>
          <p:cNvSpPr/>
          <p:nvPr/>
        </p:nvSpPr>
        <p:spPr>
          <a:xfrm>
            <a:off x="9076412" y="4564693"/>
            <a:ext cx="125566" cy="802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2C2E7F6-7ACE-9EDC-226D-72C31974067F}"/>
              </a:ext>
            </a:extLst>
          </p:cNvPr>
          <p:cNvSpPr/>
          <p:nvPr/>
        </p:nvSpPr>
        <p:spPr>
          <a:xfrm>
            <a:off x="8943145" y="4561408"/>
            <a:ext cx="130701" cy="80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C291-CC00-A58E-F0D8-BCF35BA7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you do a good analysis and conclusion?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D2EF-FF94-A0A1-2691-D69102FCC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Analysis  (6 points)</a:t>
            </a:r>
          </a:p>
          <a:p>
            <a:r>
              <a:rPr lang="en-CA" dirty="0"/>
              <a:t>Answer in complete sentences.</a:t>
            </a:r>
          </a:p>
          <a:p>
            <a:r>
              <a:rPr lang="en-CA" dirty="0"/>
              <a:t>Refer back to the graph to justify your answer.</a:t>
            </a:r>
          </a:p>
          <a:p>
            <a:r>
              <a:rPr lang="en-CA" dirty="0"/>
              <a:t>Each answer requires 2 -3 sentences.</a:t>
            </a:r>
          </a:p>
          <a:p>
            <a:endParaRPr lang="en-CA" dirty="0"/>
          </a:p>
          <a:p>
            <a:r>
              <a:rPr lang="en-CA" b="1" dirty="0"/>
              <a:t>Conclusion (4points)</a:t>
            </a:r>
          </a:p>
          <a:p>
            <a:r>
              <a:rPr lang="en-CA" dirty="0"/>
              <a:t>Is Pete drinking enough water</a:t>
            </a:r>
            <a:r>
              <a:rPr lang="en-CA" b="1" dirty="0"/>
              <a:t>?</a:t>
            </a:r>
          </a:p>
          <a:p>
            <a:r>
              <a:rPr lang="en-CA" dirty="0"/>
              <a:t>Question 4 is a </a:t>
            </a:r>
            <a:r>
              <a:rPr lang="en-CA" b="1" dirty="0"/>
              <a:t>conclusion</a:t>
            </a:r>
            <a:r>
              <a:rPr lang="en-CA" dirty="0"/>
              <a:t> question. It requires you to refer to </a:t>
            </a:r>
            <a:r>
              <a:rPr lang="en-CA" b="1" dirty="0"/>
              <a:t>the video</a:t>
            </a:r>
            <a:r>
              <a:rPr lang="en-CA" dirty="0"/>
              <a:t>, your notes, textbook, common knowledge.</a:t>
            </a:r>
          </a:p>
          <a:p>
            <a:endParaRPr lang="en-CA" dirty="0"/>
          </a:p>
          <a:p>
            <a:r>
              <a:rPr lang="en-CA" dirty="0"/>
              <a:t>You have 30 min to complete this and hand it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0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307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would happen if you didn’t drink water?</vt:lpstr>
      <vt:lpstr>Water intake activity</vt:lpstr>
      <vt:lpstr>How do you make a good graph? (15 points)</vt:lpstr>
      <vt:lpstr>Key:            water consumed      water needed</vt:lpstr>
      <vt:lpstr>How do you do a good analysis and conclusion?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happen if you didn’t drink water?</dc:title>
  <dc:creator>Anna Katherine Walsh</dc:creator>
  <cp:lastModifiedBy>Anna Katherine Walsh</cp:lastModifiedBy>
  <cp:revision>7</cp:revision>
  <dcterms:created xsi:type="dcterms:W3CDTF">2023-01-31T15:33:49Z</dcterms:created>
  <dcterms:modified xsi:type="dcterms:W3CDTF">2023-01-31T19:36:30Z</dcterms:modified>
</cp:coreProperties>
</file>