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57" r:id="rId7"/>
    <p:sldId id="258" r:id="rId8"/>
    <p:sldId id="259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5A68-13E5-4F22-B4DD-BDE28759F3A7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8E7-DE5A-4BB8-BD6C-EEAD3515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7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5A68-13E5-4F22-B4DD-BDE28759F3A7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8E7-DE5A-4BB8-BD6C-EEAD3515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0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5A68-13E5-4F22-B4DD-BDE28759F3A7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8E7-DE5A-4BB8-BD6C-EEAD3515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83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5A68-13E5-4F22-B4DD-BDE28759F3A7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8E7-DE5A-4BB8-BD6C-EEAD3515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48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5A68-13E5-4F22-B4DD-BDE28759F3A7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8E7-DE5A-4BB8-BD6C-EEAD3515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9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5A68-13E5-4F22-B4DD-BDE28759F3A7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8E7-DE5A-4BB8-BD6C-EEAD3515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3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5A68-13E5-4F22-B4DD-BDE28759F3A7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8E7-DE5A-4BB8-BD6C-EEAD3515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57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5A68-13E5-4F22-B4DD-BDE28759F3A7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8E7-DE5A-4BB8-BD6C-EEAD3515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91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5A68-13E5-4F22-B4DD-BDE28759F3A7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8E7-DE5A-4BB8-BD6C-EEAD3515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5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5A68-13E5-4F22-B4DD-BDE28759F3A7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8E7-DE5A-4BB8-BD6C-EEAD3515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0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5A68-13E5-4F22-B4DD-BDE28759F3A7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8E7-DE5A-4BB8-BD6C-EEAD3515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4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F5A68-13E5-4F22-B4DD-BDE28759F3A7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718E7-DE5A-4BB8-BD6C-EEAD3515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60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Near and far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normal vision the image falls on the retina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light shines through the biconvex lens</a:t>
            </a:r>
          </a:p>
          <a:p>
            <a:r>
              <a:rPr lang="en-US" dirty="0" smtClean="0"/>
              <a:t>It converges, in the focal point in the middle of the eye.</a:t>
            </a:r>
          </a:p>
          <a:p>
            <a:r>
              <a:rPr lang="en-US" dirty="0" smtClean="0"/>
              <a:t>The focal plane or perfect image falls on the retina upside down.</a:t>
            </a:r>
            <a:endParaRPr lang="en-CA" dirty="0"/>
          </a:p>
        </p:txBody>
      </p:sp>
      <p:pic>
        <p:nvPicPr>
          <p:cNvPr id="4" name="Picture 2" descr="http://jamisonoptical.com/wp-content/uploads/2013/09/Hyperopia-and-Myopi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8" r="47904" b="66508"/>
          <a:stretch/>
        </p:blipFill>
        <p:spPr bwMode="auto">
          <a:xfrm>
            <a:off x="4288971" y="3886200"/>
            <a:ext cx="4419600" cy="229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604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Myopia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800" dirty="0" smtClean="0"/>
              <a:t>or Near </a:t>
            </a:r>
            <a:r>
              <a:rPr lang="en-US" sz="2800" dirty="0" err="1" smtClean="0"/>
              <a:t>sightsighted</a:t>
            </a:r>
            <a:endParaRPr lang="en-CA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eyeball is too long</a:t>
            </a:r>
          </a:p>
          <a:p>
            <a:r>
              <a:rPr lang="en-US" sz="2800" dirty="0" smtClean="0"/>
              <a:t>The focal pane or perfect image falls short of the retina</a:t>
            </a:r>
          </a:p>
          <a:p>
            <a:r>
              <a:rPr lang="en-US" sz="2800" dirty="0" smtClean="0"/>
              <a:t>Far images look blurry</a:t>
            </a:r>
          </a:p>
          <a:p>
            <a:r>
              <a:rPr lang="en-US" sz="2800" dirty="0" smtClean="0"/>
              <a:t>It is corrected with a biconcave lens.</a:t>
            </a:r>
            <a:endParaRPr lang="en-CA" sz="2800" dirty="0"/>
          </a:p>
        </p:txBody>
      </p:sp>
      <p:pic>
        <p:nvPicPr>
          <p:cNvPr id="8" name="Picture 2" descr="http://jamisonoptical.com/wp-content/uploads/2013/09/Hyperopia-and-Myopi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67" t="67620" r="11448" b="-637"/>
          <a:stretch/>
        </p:blipFill>
        <p:spPr bwMode="auto">
          <a:xfrm>
            <a:off x="206829" y="4419600"/>
            <a:ext cx="8229600" cy="250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02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Hypermetropia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100" dirty="0" smtClean="0"/>
              <a:t>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Far Sighted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eyeball is too short</a:t>
            </a:r>
          </a:p>
          <a:p>
            <a:r>
              <a:rPr lang="en-US" sz="2800" dirty="0" smtClean="0"/>
              <a:t>The focal plane or the perfect image falls behind the retina.</a:t>
            </a:r>
          </a:p>
          <a:p>
            <a:r>
              <a:rPr lang="en-US" sz="2800" dirty="0" smtClean="0"/>
              <a:t>Near images look blurry</a:t>
            </a:r>
          </a:p>
          <a:p>
            <a:r>
              <a:rPr lang="en-US" sz="2800" dirty="0" smtClean="0"/>
              <a:t>It is corrected with a biconvex lens.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4267200"/>
            <a:ext cx="8778875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3970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Presbyopia</a:t>
            </a:r>
            <a:br>
              <a:rPr lang="en-US" dirty="0" smtClean="0"/>
            </a:br>
            <a:r>
              <a:rPr lang="en-US" sz="1100" dirty="0" smtClean="0"/>
              <a:t>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Far sighted because you are 40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This happens when you get older the lens gets stiffer</a:t>
            </a:r>
          </a:p>
          <a:p>
            <a:r>
              <a:rPr lang="en-US" sz="2400" dirty="0" smtClean="0"/>
              <a:t>The ciliary muscles and ligaments get weaker</a:t>
            </a:r>
          </a:p>
          <a:p>
            <a:r>
              <a:rPr lang="en-US" sz="2400" dirty="0" smtClean="0"/>
              <a:t>It becomes more difficult to focus you lens to read up close.</a:t>
            </a:r>
          </a:p>
          <a:p>
            <a:r>
              <a:rPr lang="en-US" sz="2400" dirty="0" smtClean="0"/>
              <a:t>It is corrected with a bi convex lens.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648" y="3962400"/>
            <a:ext cx="4492528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404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6" name="Picture 2" descr="http://jamisonoptical.com/wp-content/uploads/2013/09/Hyperopia-and-Myopi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8" r="10557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465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Astigmatism</a:t>
            </a:r>
            <a:r>
              <a:rPr lang="en-CA" dirty="0"/>
              <a:t/>
            </a:r>
            <a:br>
              <a:rPr lang="en-CA" dirty="0"/>
            </a:br>
            <a:r>
              <a:rPr lang="en-CA" sz="3100" dirty="0" smtClean="0"/>
              <a:t>Blurred vision caused by a misshapen cornea</a:t>
            </a:r>
            <a:endParaRPr lang="en-CA" sz="31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25" y="2463006"/>
            <a:ext cx="5238750" cy="2800350"/>
          </a:xfrm>
        </p:spPr>
      </p:pic>
    </p:spTree>
    <p:extLst>
      <p:ext uri="{BB962C8B-B14F-4D97-AF65-F5344CB8AC3E}">
        <p14:creationId xmlns:p14="http://schemas.microsoft.com/office/powerpoint/2010/main" val="1645972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1" y="1905000"/>
            <a:ext cx="7022890" cy="3909409"/>
          </a:xfrm>
        </p:spPr>
      </p:pic>
    </p:spTree>
    <p:extLst>
      <p:ext uri="{BB962C8B-B14F-4D97-AF65-F5344CB8AC3E}">
        <p14:creationId xmlns:p14="http://schemas.microsoft.com/office/powerpoint/2010/main" val="3044623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52911"/>
            <a:ext cx="4819585" cy="4462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2785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147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Vision</vt:lpstr>
      <vt:lpstr>IN normal vision the image falls on the retina</vt:lpstr>
      <vt:lpstr>Myopia  or Near sightsighted</vt:lpstr>
      <vt:lpstr>Hypermetropia or Far Sighted</vt:lpstr>
      <vt:lpstr>Presbyopia or  Far sighted because you are 40</vt:lpstr>
      <vt:lpstr>PowerPoint Presentation</vt:lpstr>
      <vt:lpstr>Astigmatism Blurred vision caused by a misshapen cornea</vt:lpstr>
      <vt:lpstr>PowerPoint Presentation</vt:lpstr>
      <vt:lpstr>PowerPoint Presentation</vt:lpstr>
    </vt:vector>
  </TitlesOfParts>
  <Company>RSB-SCCM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</dc:title>
  <dc:creator>35-student</dc:creator>
  <cp:lastModifiedBy>35-student</cp:lastModifiedBy>
  <cp:revision>10</cp:revision>
  <dcterms:created xsi:type="dcterms:W3CDTF">2015-02-18T20:30:17Z</dcterms:created>
  <dcterms:modified xsi:type="dcterms:W3CDTF">2015-03-23T14:22:03Z</dcterms:modified>
</cp:coreProperties>
</file>