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B07F-B55A-44E3-9ED0-7FF47E5210BF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16FCC-5B6C-4E99-A13F-F4C50222F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16FCC-5B6C-4E99-A13F-F4C50222F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5891-7956-4CEE-8DEB-EA020EF5D2AE}" type="datetimeFigureOut">
              <a:rPr lang="en-CA" smtClean="0"/>
              <a:pPr/>
              <a:t>14/04/2014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6292-EF5E-4CC0-9C6C-DFE93C9526F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wolf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632848" cy="7101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 this one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27774" cy="52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this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08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layers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Epidermis  (above the skin) has 2 parts: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i="1" dirty="0" smtClean="0"/>
              <a:t>stratum </a:t>
            </a:r>
            <a:r>
              <a:rPr lang="en-US" i="1" dirty="0" err="1" smtClean="0"/>
              <a:t>corneum</a:t>
            </a:r>
            <a:r>
              <a:rPr lang="en-US" i="1" dirty="0" smtClean="0"/>
              <a:t> </a:t>
            </a:r>
            <a:r>
              <a:rPr lang="en-US" dirty="0" smtClean="0"/>
              <a:t>or horny layer.</a:t>
            </a:r>
          </a:p>
          <a:p>
            <a:pPr marL="0" indent="0">
              <a:buNone/>
            </a:pPr>
            <a:r>
              <a:rPr lang="en-US" dirty="0" smtClean="0"/>
              <a:t>  It’s dead and filled with keratin this makes it water       proof and tough.</a:t>
            </a:r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i="1" dirty="0" smtClean="0"/>
              <a:t>stratum </a:t>
            </a:r>
            <a:r>
              <a:rPr lang="en-US" i="1" dirty="0" err="1" smtClean="0"/>
              <a:t>germinativum</a:t>
            </a:r>
            <a:r>
              <a:rPr lang="en-US" i="1" dirty="0" smtClean="0"/>
              <a:t> or </a:t>
            </a:r>
            <a:r>
              <a:rPr lang="en-US" dirty="0" smtClean="0"/>
              <a:t>growing layer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It’s alive and replaces the dead layer as it falls 	off It’s bumpy to give you fingerprints for gripping.</a:t>
            </a:r>
          </a:p>
          <a:p>
            <a:pPr marL="0" indent="0">
              <a:buNone/>
            </a:pPr>
            <a:r>
              <a:rPr lang="en-US" sz="3200" dirty="0" smtClean="0"/>
              <a:t>It makes hair.</a:t>
            </a:r>
          </a:p>
          <a:p>
            <a:pPr marL="0" indent="0">
              <a:buNone/>
            </a:pPr>
            <a:r>
              <a:rPr lang="en-US" dirty="0" smtClean="0"/>
              <a:t>Has sebaceous oil glands that moisten your skin and give you zits</a:t>
            </a:r>
            <a:endParaRPr lang="en-US" sz="3200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11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dermis (the skin)</a:t>
            </a:r>
          </a:p>
          <a:p>
            <a:r>
              <a:rPr lang="en-US" dirty="0" smtClean="0"/>
              <a:t>Living tissue contains all the blood vessels </a:t>
            </a:r>
          </a:p>
          <a:p>
            <a:r>
              <a:rPr lang="en-US" dirty="0" smtClean="0"/>
              <a:t>The muscles on your hair that make you shiver.</a:t>
            </a:r>
          </a:p>
          <a:p>
            <a:r>
              <a:rPr lang="en-US" dirty="0" smtClean="0"/>
              <a:t>All the sensory receptor for feeling.</a:t>
            </a:r>
          </a:p>
          <a:p>
            <a:r>
              <a:rPr lang="en-US" dirty="0" smtClean="0"/>
              <a:t>All the sweat glands that make you cool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Subdermis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(a.k.a. hypodermis or subcutaneous)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Subdermis</a:t>
            </a:r>
            <a:r>
              <a:rPr lang="en-US" dirty="0" smtClean="0"/>
              <a:t> (under the skin)</a:t>
            </a:r>
          </a:p>
          <a:p>
            <a:r>
              <a:rPr lang="en-US" dirty="0" smtClean="0"/>
              <a:t>Contains fat </a:t>
            </a:r>
            <a:r>
              <a:rPr lang="en-US" dirty="0" smtClean="0"/>
              <a:t> (Adipose) to </a:t>
            </a:r>
            <a:r>
              <a:rPr lang="en-US" dirty="0" smtClean="0"/>
              <a:t>keep you warm and give you shape.</a:t>
            </a:r>
          </a:p>
          <a:p>
            <a:r>
              <a:rPr lang="en-US" dirty="0" smtClean="0"/>
              <a:t>It protects major blood vessels and nerves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 all the nerve receptors</a:t>
            </a:r>
            <a:endParaRPr lang="en-CA" dirty="0"/>
          </a:p>
        </p:txBody>
      </p:sp>
      <p:pic>
        <p:nvPicPr>
          <p:cNvPr id="4" name="Content Placeholder 3" descr="skin receptor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406227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dracula christopher 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9626"/>
            <a:ext cx="9144000" cy="931635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vlad the impa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164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wolfman syndro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488832" cy="6167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do these people have in common?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9600" dirty="0" smtClean="0"/>
              <a:t>     </a:t>
            </a:r>
            <a:r>
              <a:rPr lang="en-CA" sz="9600" dirty="0" err="1" smtClean="0"/>
              <a:t>Porphyria</a:t>
            </a:r>
            <a:endParaRPr lang="en-CA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Porphyria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 smtClean="0"/>
              <a:t>Cause:  </a:t>
            </a:r>
            <a:r>
              <a:rPr lang="en-CA" dirty="0" smtClean="0"/>
              <a:t>Cannot make </a:t>
            </a:r>
            <a:r>
              <a:rPr lang="en-CA" dirty="0" err="1" smtClean="0"/>
              <a:t>Heme</a:t>
            </a:r>
            <a:r>
              <a:rPr lang="en-CA" dirty="0" smtClean="0"/>
              <a:t> protein in the blood. It is a multi step chemical process that stops partway through. It is an inherited trait.</a:t>
            </a:r>
          </a:p>
          <a:p>
            <a:r>
              <a:rPr lang="en-CA" b="1" dirty="0" smtClean="0"/>
              <a:t>Symptoms:</a:t>
            </a:r>
            <a:r>
              <a:rPr lang="en-CA" dirty="0" smtClean="0"/>
              <a:t> Skin is very pale. Skin is light sensitive, exposure to sunlight causes rashes. Receding gum line and around nails. Hair on back of hands.</a:t>
            </a:r>
          </a:p>
          <a:p>
            <a:r>
              <a:rPr lang="en-CA" b="1" dirty="0" smtClean="0"/>
              <a:t>Ancient treatments: </a:t>
            </a:r>
            <a:r>
              <a:rPr lang="en-CA" dirty="0" smtClean="0"/>
              <a:t>fresh blood to replace theirs.</a:t>
            </a:r>
          </a:p>
          <a:p>
            <a:r>
              <a:rPr lang="en-CA" b="1" dirty="0" smtClean="0"/>
              <a:t>Myth: Vampires and Werewolves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Skin (your largest organ, 20lbs)</a:t>
            </a:r>
            <a:br>
              <a:rPr lang="en-CA" dirty="0" smtClean="0"/>
            </a:b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Protects soft inner cells</a:t>
            </a:r>
          </a:p>
          <a:p>
            <a:r>
              <a:rPr lang="en-CA" dirty="0" smtClean="0"/>
              <a:t>Shields body from UV rays (</a:t>
            </a:r>
            <a:r>
              <a:rPr lang="en-CA" dirty="0" err="1" smtClean="0"/>
              <a:t>melanine</a:t>
            </a:r>
            <a:r>
              <a:rPr lang="en-CA" dirty="0" smtClean="0"/>
              <a:t>)</a:t>
            </a:r>
          </a:p>
          <a:p>
            <a:r>
              <a:rPr lang="en-CA" dirty="0" smtClean="0"/>
              <a:t>Excretes wastes ( sweat, salt, urea)</a:t>
            </a:r>
          </a:p>
          <a:p>
            <a:r>
              <a:rPr lang="en-CA" dirty="0" smtClean="0"/>
              <a:t>Shields against bacterial infection</a:t>
            </a:r>
          </a:p>
          <a:p>
            <a:r>
              <a:rPr lang="en-CA" dirty="0" smtClean="0"/>
              <a:t>Heals wounds</a:t>
            </a:r>
          </a:p>
          <a:p>
            <a:r>
              <a:rPr lang="en-CA" dirty="0" smtClean="0"/>
              <a:t>Homeostasis  (Balance)</a:t>
            </a:r>
          </a:p>
          <a:p>
            <a:pPr lvl="1"/>
            <a:r>
              <a:rPr lang="en-CA" dirty="0" smtClean="0"/>
              <a:t>(Insulates from cold, releases heat when too warm)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Makes vitamin D  </a:t>
            </a:r>
          </a:p>
          <a:p>
            <a:r>
              <a:rPr lang="en-CA" dirty="0" smtClean="0"/>
              <a:t>Keeps you water proof (Keratin)</a:t>
            </a:r>
          </a:p>
          <a:p>
            <a:r>
              <a:rPr lang="en-CA" dirty="0" smtClean="0"/>
              <a:t>Prevents fluid loss (Keratin and sebaceous oils)</a:t>
            </a:r>
          </a:p>
          <a:p>
            <a:r>
              <a:rPr lang="en-CA" dirty="0" smtClean="0"/>
              <a:t>Makes Hair and Nails  (Keratin)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Skin Feelings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Indicates what’s happening (touch, temperature, pressure, pain)</a:t>
            </a:r>
          </a:p>
          <a:p>
            <a:r>
              <a:rPr lang="en-CA" dirty="0" smtClean="0"/>
              <a:t>Indicates health (pale when sick)</a:t>
            </a:r>
          </a:p>
          <a:p>
            <a:r>
              <a:rPr lang="en-CA" dirty="0" smtClean="0"/>
              <a:t>Shows emotions</a:t>
            </a:r>
          </a:p>
          <a:p>
            <a:pPr lvl="1"/>
            <a:r>
              <a:rPr lang="en-CA" dirty="0" smtClean="0"/>
              <a:t>Fright -Pale</a:t>
            </a:r>
          </a:p>
          <a:p>
            <a:pPr lvl="1"/>
            <a:r>
              <a:rPr lang="en-CA" dirty="0" smtClean="0"/>
              <a:t>Embarrassed  - Pink</a:t>
            </a:r>
          </a:p>
          <a:p>
            <a:pPr lvl="1"/>
            <a:r>
              <a:rPr lang="en-CA" dirty="0" smtClean="0"/>
              <a:t>Rage - Red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9E9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9E9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23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023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328</Words>
  <Application>Microsoft Office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What do these people have in common?</vt:lpstr>
      <vt:lpstr>Porphyria</vt:lpstr>
      <vt:lpstr>The Skin (your largest organ, 20lbs) Functions</vt:lpstr>
      <vt:lpstr>PowerPoint Presentation</vt:lpstr>
      <vt:lpstr>Skin Feelings</vt:lpstr>
      <vt:lpstr>Draw this one</vt:lpstr>
      <vt:lpstr>Label this one</vt:lpstr>
      <vt:lpstr>Three layers of the skin</vt:lpstr>
      <vt:lpstr>Dermis</vt:lpstr>
      <vt:lpstr>Subdermis (a.k.a. hypodermis or subcutaneous)</vt:lpstr>
      <vt:lpstr>Draw all the nerve receptors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AnnaKay</dc:creator>
  <cp:lastModifiedBy>35-student</cp:lastModifiedBy>
  <cp:revision>15</cp:revision>
  <dcterms:created xsi:type="dcterms:W3CDTF">2012-02-29T16:08:03Z</dcterms:created>
  <dcterms:modified xsi:type="dcterms:W3CDTF">2014-04-14T16:27:14Z</dcterms:modified>
</cp:coreProperties>
</file>