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DF6E-7551-45BE-9C8F-964C5FDDB785}" type="datetimeFigureOut">
              <a:rPr lang="en-CA" smtClean="0"/>
              <a:pPr/>
              <a:t>06/02/2012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AE8-B649-43C2-ADA1-5AF66277759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Review </a:t>
            </a:r>
            <a:r>
              <a:rPr lang="en-CA" smtClean="0"/>
              <a:t>of waves</a:t>
            </a:r>
            <a:endParaRPr lang="en-CA"/>
          </a:p>
        </p:txBody>
      </p:sp>
      <p:pic>
        <p:nvPicPr>
          <p:cNvPr id="6" name="Picture 5" descr="wa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645024"/>
            <a:ext cx="6408712" cy="19446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Transverse waves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Light and the electromagnetic spectrum use these wave.</a:t>
            </a:r>
          </a:p>
          <a:p>
            <a:r>
              <a:rPr lang="en-CA" dirty="0" smtClean="0"/>
              <a:t>Because they are not made of vibrating particles they can travel through a vacuum. They do not need a medium. So they travel through space.</a:t>
            </a:r>
          </a:p>
          <a:p>
            <a:r>
              <a:rPr lang="en-CA" dirty="0" smtClean="0"/>
              <a:t>They are very fast  300 000 000 m/s in the air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Compression or longitudinal waves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Sound waves are like this.</a:t>
            </a:r>
          </a:p>
          <a:p>
            <a:r>
              <a:rPr lang="en-CA" dirty="0" smtClean="0"/>
              <a:t>Compression waves must travel through a substance (solid, liquid, or gas) called a medium.</a:t>
            </a:r>
          </a:p>
          <a:p>
            <a:r>
              <a:rPr lang="en-CA" dirty="0" smtClean="0"/>
              <a:t>One molecule hits another molecule, which hits another, passing energy along.</a:t>
            </a:r>
          </a:p>
          <a:p>
            <a:r>
              <a:rPr lang="en-CA" dirty="0" smtClean="0"/>
              <a:t>Because sound waves depend on moving objects (molecules) they are not very fast.</a:t>
            </a:r>
          </a:p>
          <a:p>
            <a:r>
              <a:rPr lang="en-CA" dirty="0" smtClean="0"/>
              <a:t>Less than 350 m/s in the air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This is why you see the lightening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Before you hear the thunder</a:t>
            </a:r>
            <a:endParaRPr lang="en-CA" dirty="0"/>
          </a:p>
        </p:txBody>
      </p:sp>
      <p:pic>
        <p:nvPicPr>
          <p:cNvPr id="4" name="Picture 3" descr="storm over the c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132856"/>
            <a:ext cx="5256584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Light and sound travel as waves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Waves can be described by their </a:t>
            </a:r>
            <a:r>
              <a:rPr lang="en-CA" b="1" dirty="0" smtClean="0"/>
              <a:t>amplitude</a:t>
            </a:r>
            <a:r>
              <a:rPr lang="en-CA" dirty="0" smtClean="0"/>
              <a:t>, </a:t>
            </a:r>
            <a:r>
              <a:rPr lang="en-CA" b="1" dirty="0" smtClean="0"/>
              <a:t>wavelength</a:t>
            </a:r>
            <a:r>
              <a:rPr lang="en-CA" dirty="0" smtClean="0"/>
              <a:t> and </a:t>
            </a:r>
            <a:r>
              <a:rPr lang="en-CA" b="1" dirty="0" smtClean="0"/>
              <a:t>frequency</a:t>
            </a:r>
            <a:r>
              <a:rPr lang="en-CA" dirty="0" smtClean="0"/>
              <a:t>.  </a:t>
            </a:r>
          </a:p>
          <a:p>
            <a:r>
              <a:rPr lang="en-CA" dirty="0" smtClean="0"/>
              <a:t> </a:t>
            </a:r>
          </a:p>
          <a:p>
            <a:endParaRPr lang="en-CA" dirty="0"/>
          </a:p>
        </p:txBody>
      </p:sp>
      <p:pic>
        <p:nvPicPr>
          <p:cNvPr id="2050" name="Picture 2" descr="ph_waves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089245"/>
            <a:ext cx="5832648" cy="23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Amplitude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 smtClean="0"/>
              <a:t>The amplitude of a wave is its maximum height from its rest position</a:t>
            </a:r>
            <a:r>
              <a:rPr lang="en-CA" dirty="0" smtClean="0"/>
              <a:t>.  </a:t>
            </a:r>
            <a:endParaRPr lang="en-CA" dirty="0" smtClean="0"/>
          </a:p>
          <a:p>
            <a:r>
              <a:rPr lang="en-CA" dirty="0" smtClean="0"/>
              <a:t>The amplitude of a light wave is its brightness</a:t>
            </a:r>
          </a:p>
          <a:p>
            <a:r>
              <a:rPr lang="en-CA" dirty="0" smtClean="0"/>
              <a:t>The amplitude of any electromagnetic wave is its intensity.</a:t>
            </a:r>
            <a:endParaRPr lang="en-CA" dirty="0"/>
          </a:p>
        </p:txBody>
      </p:sp>
      <p:pic>
        <p:nvPicPr>
          <p:cNvPr id="3074" name="Picture 2" descr="ph_waves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89040"/>
            <a:ext cx="4968552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Wavelength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wavelength of a wave is the distance between a point on one wave and the same point on the next </a:t>
            </a:r>
            <a:r>
              <a:rPr lang="en-CA" dirty="0" smtClean="0"/>
              <a:t>wave, </a:t>
            </a:r>
            <a:r>
              <a:rPr lang="en-CA" dirty="0" err="1" smtClean="0"/>
              <a:t>eg</a:t>
            </a:r>
            <a:r>
              <a:rPr lang="en-CA" dirty="0" smtClean="0"/>
              <a:t>. crest to crest. </a:t>
            </a:r>
          </a:p>
          <a:p>
            <a:r>
              <a:rPr lang="en-CA" dirty="0" smtClean="0"/>
              <a:t>Wavelength of light is it’s colour.</a:t>
            </a:r>
            <a:endParaRPr lang="en-CA" dirty="0"/>
          </a:p>
        </p:txBody>
      </p:sp>
      <p:pic>
        <p:nvPicPr>
          <p:cNvPr id="4" name="Picture 3" descr="roygbiv wa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808942"/>
            <a:ext cx="4248472" cy="26443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Colour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RED has the longest wavelength.</a:t>
            </a:r>
          </a:p>
          <a:p>
            <a:r>
              <a:rPr lang="en-CA" dirty="0" smtClean="0">
                <a:solidFill>
                  <a:srgbClr val="7030A0"/>
                </a:solidFill>
              </a:rPr>
              <a:t>Violet has the shortest wavelength</a:t>
            </a:r>
          </a:p>
          <a:p>
            <a:r>
              <a:rPr lang="en-CA" dirty="0" smtClean="0"/>
              <a:t>Outside of these limits “light” would be invisible to the eye</a:t>
            </a:r>
            <a:endParaRPr lang="en-CA" dirty="0"/>
          </a:p>
        </p:txBody>
      </p:sp>
      <p:pic>
        <p:nvPicPr>
          <p:cNvPr id="6" name="Picture 5" descr="spectru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149080"/>
            <a:ext cx="6120680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Electromagnetic radiation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Wave length determine what type of wave it is. From long to short they are:</a:t>
            </a:r>
          </a:p>
          <a:p>
            <a:r>
              <a:rPr lang="en-CA" dirty="0" smtClean="0"/>
              <a:t>Radio waves, microwaves, heat waves, visible light, ultraviolet, x-rays, gamma rays.</a:t>
            </a:r>
            <a:endParaRPr lang="en-CA" dirty="0"/>
          </a:p>
        </p:txBody>
      </p:sp>
      <p:pic>
        <p:nvPicPr>
          <p:cNvPr id="6" name="Picture 5" descr="247201main_EMS-xlt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077072"/>
            <a:ext cx="2952328" cy="215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CA" dirty="0" smtClean="0"/>
              <a:t>Shorter waves</a:t>
            </a:r>
          </a:p>
          <a:p>
            <a:pPr lvl="1"/>
            <a:r>
              <a:rPr lang="en-CA" dirty="0" smtClean="0"/>
              <a:t>Carry more energy and can penetrate through stuff. But they can’t travel very far.</a:t>
            </a:r>
            <a:endParaRPr lang="en-CA" dirty="0" smtClean="0"/>
          </a:p>
          <a:p>
            <a:pPr lvl="1">
              <a:buFont typeface="Wingdings" pitchFamily="2" charset="2"/>
              <a:buChar char="§"/>
            </a:pPr>
            <a:r>
              <a:rPr lang="en-CA" dirty="0" smtClean="0"/>
              <a:t>Long waves carry less energy, they can’t penetrate stuff. But they can travel far</a:t>
            </a:r>
          </a:p>
        </p:txBody>
      </p:sp>
      <p:pic>
        <p:nvPicPr>
          <p:cNvPr id="4" name="Picture 3" descr="em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068960"/>
            <a:ext cx="6480720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Frequency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frequency of a wave is</a:t>
            </a:r>
          </a:p>
          <a:p>
            <a:pPr lvl="1"/>
            <a:r>
              <a:rPr lang="en-CA" dirty="0" smtClean="0"/>
              <a:t>The number of waves passing by in one second.</a:t>
            </a:r>
          </a:p>
          <a:p>
            <a:pPr lvl="1"/>
            <a:r>
              <a:rPr lang="en-CA" dirty="0" smtClean="0"/>
              <a:t>The unit of frequency is the hertz (Hz)</a:t>
            </a:r>
          </a:p>
          <a:p>
            <a:pPr lvl="1"/>
            <a:endParaRPr lang="en-CA" dirty="0" smtClean="0"/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Frequency and wavelength are related.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Shorter wavelength mean higher frequencies.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Longer wavelengths mean lower frequencies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Two types of waves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CA" dirty="0" smtClean="0"/>
              <a:t>Transverse waves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Compression waves</a:t>
            </a:r>
          </a:p>
        </p:txBody>
      </p:sp>
      <p:pic>
        <p:nvPicPr>
          <p:cNvPr id="4098" name="Picture 2" descr="The image “http://www.uwsp.edu/physastr/kmenning/images/gc6.11.f.24.gif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503555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368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Review of waves</vt:lpstr>
      <vt:lpstr>Light and sound travel as waves</vt:lpstr>
      <vt:lpstr>Amplitude </vt:lpstr>
      <vt:lpstr>Wavelength</vt:lpstr>
      <vt:lpstr>Colour</vt:lpstr>
      <vt:lpstr>Electromagnetic radiation</vt:lpstr>
      <vt:lpstr>Slide 7</vt:lpstr>
      <vt:lpstr>Frequency</vt:lpstr>
      <vt:lpstr>Two types of waves </vt:lpstr>
      <vt:lpstr>Transverse waves</vt:lpstr>
      <vt:lpstr>Compression or longitudinal waves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waves</dc:title>
  <dc:creator>AnnaKay</dc:creator>
  <cp:lastModifiedBy>AnnaKay</cp:lastModifiedBy>
  <cp:revision>11</cp:revision>
  <dcterms:created xsi:type="dcterms:W3CDTF">2012-02-06T22:06:00Z</dcterms:created>
  <dcterms:modified xsi:type="dcterms:W3CDTF">2012-02-06T23:19:13Z</dcterms:modified>
</cp:coreProperties>
</file>