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AF4E-6E3A-4D0C-B4DD-CB8A74351CD6}" type="datetimeFigureOut">
              <a:rPr lang="en-CA" smtClean="0"/>
              <a:t>24/03/2015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D68C-D5D6-4F25-8B49-E2934B6E74D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mall pupi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509120"/>
            <a:ext cx="3024336" cy="2126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Reflexes of the eye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Day in the life of an eye ball</a:t>
            </a:r>
            <a:endParaRPr lang="en-CA" dirty="0"/>
          </a:p>
        </p:txBody>
      </p:sp>
      <p:pic>
        <p:nvPicPr>
          <p:cNvPr id="4" name="Picture 3" descr="Big pupi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764704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Pupilary</a:t>
            </a:r>
            <a:r>
              <a:rPr lang="en-CA" dirty="0" smtClean="0"/>
              <a:t> reflex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648072"/>
          </a:xfrm>
        </p:spPr>
        <p:txBody>
          <a:bodyPr/>
          <a:lstStyle/>
          <a:p>
            <a:r>
              <a:rPr lang="en-CA" dirty="0" smtClean="0"/>
              <a:t>Type of reflex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4040188" cy="5085184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Near /Far</a:t>
            </a:r>
          </a:p>
          <a:p>
            <a:pPr lvl="1"/>
            <a:r>
              <a:rPr lang="en-CA" dirty="0" smtClean="0"/>
              <a:t>You look far away pupil is big</a:t>
            </a:r>
          </a:p>
          <a:p>
            <a:pPr lvl="1"/>
            <a:r>
              <a:rPr lang="en-CA" dirty="0" smtClean="0"/>
              <a:t>You look up close the pupil is small</a:t>
            </a:r>
          </a:p>
          <a:p>
            <a:pPr lvl="1"/>
            <a:endParaRPr lang="en-CA" dirty="0"/>
          </a:p>
          <a:p>
            <a:r>
              <a:rPr lang="en-CA" b="1" dirty="0" smtClean="0"/>
              <a:t>Light/ Dark</a:t>
            </a:r>
          </a:p>
          <a:p>
            <a:pPr lvl="1"/>
            <a:r>
              <a:rPr lang="en-CA" dirty="0" smtClean="0"/>
              <a:t>In bright light your pupils get smaller, so less light will get in</a:t>
            </a:r>
          </a:p>
          <a:p>
            <a:pPr lvl="1"/>
            <a:r>
              <a:rPr lang="en-CA" smtClean="0"/>
              <a:t>In dim light </a:t>
            </a:r>
            <a:r>
              <a:rPr lang="en-CA" dirty="0" smtClean="0"/>
              <a:t>your pupils get bigger to let in more light.</a:t>
            </a:r>
          </a:p>
          <a:p>
            <a:r>
              <a:rPr lang="en-CA" b="1" dirty="0" smtClean="0"/>
              <a:t>Love/Hate</a:t>
            </a:r>
          </a:p>
          <a:p>
            <a:pPr lvl="1"/>
            <a:r>
              <a:rPr lang="en-CA" dirty="0" smtClean="0"/>
              <a:t>Your pupils get big when you look at someone you have a crush on.</a:t>
            </a:r>
          </a:p>
          <a:p>
            <a:pPr lvl="1"/>
            <a:r>
              <a:rPr lang="en-CA" dirty="0" smtClean="0"/>
              <a:t>They get small when you look at someone you dislike</a:t>
            </a:r>
          </a:p>
          <a:p>
            <a:pPr lvl="1"/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639762"/>
          </a:xfrm>
        </p:spPr>
        <p:txBody>
          <a:bodyPr/>
          <a:lstStyle/>
          <a:p>
            <a:r>
              <a:rPr lang="en-CA" dirty="0" smtClean="0"/>
              <a:t>Personal example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4896544"/>
          </a:xfrm>
        </p:spPr>
        <p:txBody>
          <a:bodyPr>
            <a:normAutofit/>
          </a:bodyPr>
          <a:lstStyle/>
          <a:p>
            <a:r>
              <a:rPr lang="en-CA" b="1" dirty="0" smtClean="0"/>
              <a:t>Near/Far</a:t>
            </a:r>
          </a:p>
          <a:p>
            <a:pPr lvl="1"/>
            <a:r>
              <a:rPr lang="en-CA" dirty="0" smtClean="0"/>
              <a:t>You look at the board pupil is big.</a:t>
            </a:r>
          </a:p>
          <a:p>
            <a:pPr lvl="1"/>
            <a:r>
              <a:rPr lang="en-CA" dirty="0" smtClean="0"/>
              <a:t>You look at you paper, pupil is small</a:t>
            </a:r>
          </a:p>
          <a:p>
            <a:r>
              <a:rPr lang="en-CA" b="1" dirty="0" smtClean="0"/>
              <a:t>Light/ Dark</a:t>
            </a:r>
          </a:p>
          <a:p>
            <a:endParaRPr lang="en-CA" b="1" dirty="0"/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Love/Hate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Retinal reflex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Reflex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b="1" dirty="0" smtClean="0"/>
              <a:t>Adaptation</a:t>
            </a:r>
          </a:p>
          <a:p>
            <a:pPr lvl="1"/>
            <a:r>
              <a:rPr lang="en-CA" dirty="0" smtClean="0"/>
              <a:t>In bright light your retina uses the cones </a:t>
            </a:r>
          </a:p>
          <a:p>
            <a:pPr lvl="1"/>
            <a:r>
              <a:rPr lang="en-CA" dirty="0" smtClean="0"/>
              <a:t>In dark light your retina uses the rods</a:t>
            </a:r>
          </a:p>
          <a:p>
            <a:pPr lvl="1"/>
            <a:r>
              <a:rPr lang="en-CA" dirty="0" smtClean="0"/>
              <a:t>It takes about ten seconds to switch from one to the other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Personal example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 are playing outside in the snow and you come inside and it’s so dark it’s hard to see but after a few seconds it seems normal again.</a:t>
            </a:r>
          </a:p>
          <a:p>
            <a:r>
              <a:rPr lang="en-CA" dirty="0" smtClean="0"/>
              <a:t>You are at a matinee movie and you come outside into the sun. It’s so bright it hurts your eyes. But then you get used to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images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 smtClean="0"/>
              <a:t>Negative after images</a:t>
            </a:r>
          </a:p>
          <a:p>
            <a:pPr lvl="1"/>
            <a:r>
              <a:rPr lang="en-CA" dirty="0" smtClean="0"/>
              <a:t>Look at a bright colour that cone bleaches out.</a:t>
            </a:r>
          </a:p>
          <a:p>
            <a:pPr lvl="1"/>
            <a:r>
              <a:rPr lang="en-CA" dirty="0" smtClean="0"/>
              <a:t>When you look at a paper you see the opposite colour.</a:t>
            </a:r>
          </a:p>
          <a:p>
            <a:r>
              <a:rPr lang="en-CA" b="1" dirty="0" smtClean="0"/>
              <a:t>Positive after images</a:t>
            </a:r>
          </a:p>
          <a:p>
            <a:pPr lvl="1"/>
            <a:r>
              <a:rPr lang="en-CA" dirty="0" smtClean="0"/>
              <a:t>Look at a bright light</a:t>
            </a:r>
          </a:p>
          <a:p>
            <a:pPr lvl="1"/>
            <a:r>
              <a:rPr lang="en-CA" dirty="0" smtClean="0"/>
              <a:t>Close your eyes and you can still see them. Your retina is over stimulated and keeps firing</a:t>
            </a:r>
          </a:p>
          <a:p>
            <a:pPr lvl="1"/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 smtClean="0"/>
              <a:t>Personal examples</a:t>
            </a:r>
          </a:p>
          <a:p>
            <a:pPr lvl="1"/>
            <a:r>
              <a:rPr lang="en-CA" dirty="0" smtClean="0"/>
              <a:t>Look at red for a long time then look at a white paper. You see green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 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Peripheral vision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Peripheral vision</a:t>
            </a:r>
          </a:p>
          <a:p>
            <a:pPr lvl="1"/>
            <a:r>
              <a:rPr lang="en-CA" dirty="0" smtClean="0"/>
              <a:t>If you are looking straight ahead but can still see something beside you.</a:t>
            </a:r>
          </a:p>
          <a:p>
            <a:r>
              <a:rPr lang="en-CA" b="1" dirty="0" smtClean="0"/>
              <a:t>Movement </a:t>
            </a:r>
            <a:r>
              <a:rPr lang="en-CA" b="1" dirty="0" err="1" smtClean="0"/>
              <a:t>vs</a:t>
            </a:r>
            <a:r>
              <a:rPr lang="en-CA" b="1" dirty="0" smtClean="0"/>
              <a:t> colour</a:t>
            </a:r>
            <a:endParaRPr lang="en-CA" dirty="0" smtClean="0"/>
          </a:p>
          <a:p>
            <a:pPr lvl="1"/>
            <a:r>
              <a:rPr lang="en-CA" dirty="0" smtClean="0"/>
              <a:t>Most of your retina is covered with rods so you can see movement first.</a:t>
            </a:r>
          </a:p>
          <a:p>
            <a:pPr lvl="1"/>
            <a:r>
              <a:rPr lang="en-CA" dirty="0" smtClean="0"/>
              <a:t>Your cones are only in the middle. You can see movement before colour</a:t>
            </a:r>
          </a:p>
          <a:p>
            <a:endParaRPr lang="en-CA" b="1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Personal examples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Reflexes with 2 eyes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/>
              <a:t>Binocular vision</a:t>
            </a:r>
          </a:p>
          <a:p>
            <a:pPr lvl="1"/>
            <a:r>
              <a:rPr lang="en-CA" b="1" dirty="0"/>
              <a:t> </a:t>
            </a:r>
            <a:r>
              <a:rPr lang="en-CA" dirty="0" smtClean="0"/>
              <a:t>your left eye sees a slightly different picture from you left eye.</a:t>
            </a:r>
          </a:p>
          <a:p>
            <a:pPr lvl="1"/>
            <a:r>
              <a:rPr lang="en-CA" dirty="0" smtClean="0"/>
              <a:t>Your brain sees these </a:t>
            </a:r>
            <a:r>
              <a:rPr lang="en-CA" dirty="0"/>
              <a:t>T</a:t>
            </a:r>
            <a:r>
              <a:rPr lang="en-CA" dirty="0" smtClean="0"/>
              <a:t>wo images and interprets them as </a:t>
            </a:r>
            <a:r>
              <a:rPr lang="en-CA" b="1" dirty="0" smtClean="0"/>
              <a:t>3D</a:t>
            </a:r>
          </a:p>
          <a:p>
            <a:r>
              <a:rPr lang="en-CA" b="1" dirty="0"/>
              <a:t> </a:t>
            </a:r>
            <a:r>
              <a:rPr lang="en-CA" b="1" dirty="0" smtClean="0"/>
              <a:t>Blind spot</a:t>
            </a:r>
          </a:p>
          <a:p>
            <a:pPr lvl="1"/>
            <a:r>
              <a:rPr lang="en-CA" dirty="0" smtClean="0"/>
              <a:t>Each eye has a blind spot where the optic nerves leave the eyes.</a:t>
            </a:r>
          </a:p>
          <a:p>
            <a:pPr lvl="1"/>
            <a:r>
              <a:rPr lang="en-CA" dirty="0" smtClean="0"/>
              <a:t>There in different places in each eye. As long as you have two eyes one sees what the other misses</a:t>
            </a:r>
          </a:p>
          <a:p>
            <a:pPr lvl="1"/>
            <a:endParaRPr lang="en-CA" b="1" dirty="0" smtClean="0"/>
          </a:p>
          <a:p>
            <a:pPr lvl="1"/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Personal example</a:t>
            </a:r>
          </a:p>
          <a:p>
            <a:pPr lvl="1"/>
            <a:r>
              <a:rPr lang="en-CA" b="1" dirty="0" smtClean="0"/>
              <a:t> </a:t>
            </a:r>
            <a:r>
              <a:rPr lang="en-CA" dirty="0" smtClean="0"/>
              <a:t>It’s hard to thread a needle with just one eye.</a:t>
            </a:r>
          </a:p>
          <a:p>
            <a:pPr lvl="1"/>
            <a:r>
              <a:rPr lang="en-CA" b="1" dirty="0"/>
              <a:t> </a:t>
            </a:r>
            <a:endParaRPr lang="en-CA" b="1" dirty="0" smtClean="0"/>
          </a:p>
          <a:p>
            <a:pPr lvl="1"/>
            <a:endParaRPr lang="en-CA" b="1" dirty="0"/>
          </a:p>
          <a:p>
            <a:pPr lvl="1"/>
            <a:endParaRPr lang="en-CA" b="1" dirty="0" smtClean="0"/>
          </a:p>
          <a:p>
            <a:pPr lvl="1"/>
            <a:endParaRPr lang="en-CA" b="1" dirty="0"/>
          </a:p>
          <a:p>
            <a:pPr lvl="1"/>
            <a:r>
              <a:rPr lang="en-CA" b="1" dirty="0" smtClean="0"/>
              <a:t> </a:t>
            </a:r>
            <a:endParaRPr lang="en-C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Near point accommodation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convergence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When you look at something up close your medial rectus muscles bend your eyeballs together.</a:t>
            </a:r>
          </a:p>
          <a:p>
            <a:endParaRPr lang="en-CA" dirty="0"/>
          </a:p>
          <a:p>
            <a:r>
              <a:rPr lang="en-CA" dirty="0" smtClean="0"/>
              <a:t>When you look far away the muscles relax and your eyeballs are parallel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Personal  Example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You can hold your arm up and cover the moon with your thumb.</a:t>
            </a:r>
          </a:p>
          <a:p>
            <a:r>
              <a:rPr lang="en-CA" dirty="0" smtClean="0"/>
              <a:t>But the brain knows one is close and the other is far because it feels the muscles move.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day in the life of an eyeball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CA" dirty="0" smtClean="0"/>
              <a:t>You use these 10 reflexes hundreds of times a day.</a:t>
            </a:r>
          </a:p>
          <a:p>
            <a:r>
              <a:rPr lang="en-CA" dirty="0" smtClean="0"/>
              <a:t>Make a comic strip of a eyeball going though a day (First person narrative) </a:t>
            </a:r>
          </a:p>
          <a:p>
            <a:r>
              <a:rPr lang="en-CA" dirty="0" smtClean="0"/>
              <a:t> </a:t>
            </a:r>
            <a:r>
              <a:rPr lang="en-CA" dirty="0"/>
              <a:t>U</a:t>
            </a:r>
            <a:r>
              <a:rPr lang="en-CA" dirty="0" smtClean="0"/>
              <a:t>se your personal examples to explain all ten reflexes.</a:t>
            </a:r>
          </a:p>
          <a:p>
            <a:r>
              <a:rPr lang="en-CA" dirty="0" smtClean="0"/>
              <a:t>Total mark on 15</a:t>
            </a:r>
          </a:p>
          <a:p>
            <a:r>
              <a:rPr lang="en-CA" dirty="0" smtClean="0"/>
              <a:t>1 point for each correct reflex 5 points for story and presentation.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551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Reflexes of the eye</vt:lpstr>
      <vt:lpstr>Pupilary reflex</vt:lpstr>
      <vt:lpstr>Retinal reflex</vt:lpstr>
      <vt:lpstr>After images</vt:lpstr>
      <vt:lpstr>Peripheral vision</vt:lpstr>
      <vt:lpstr>Reflexes with 2 eyes</vt:lpstr>
      <vt:lpstr>Near point accommodation</vt:lpstr>
      <vt:lpstr>A day in the life of an eyeball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Reflexes of the eye</dc:title>
  <dc:creator>AnnaKay</dc:creator>
  <cp:lastModifiedBy>35-student</cp:lastModifiedBy>
  <cp:revision>5</cp:revision>
  <dcterms:created xsi:type="dcterms:W3CDTF">2015-03-23T20:30:58Z</dcterms:created>
  <dcterms:modified xsi:type="dcterms:W3CDTF">2015-03-24T15:02:08Z</dcterms:modified>
</cp:coreProperties>
</file>