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93F27-832B-4B38-9CFC-49EEDF0CC4DE}" type="datetimeFigureOut">
              <a:rPr lang="en-US" smtClean="0"/>
              <a:t>9/28/2009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34B2-08DE-441D-9D35-9BC1FEBFB5B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Photosynthesis</a:t>
            </a:r>
            <a:br>
              <a:rPr lang="en-CA" dirty="0" smtClean="0"/>
            </a:br>
            <a:r>
              <a:rPr lang="en-CA" dirty="0" smtClean="0"/>
              <a:t>Lab #1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Answers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does the presence of Carbon dioxide</a:t>
            </a:r>
          </a:p>
          <a:p>
            <a:pPr>
              <a:buNone/>
            </a:pPr>
            <a:r>
              <a:rPr lang="en-CA" dirty="0"/>
              <a:t>a</a:t>
            </a:r>
            <a:r>
              <a:rPr lang="en-CA" dirty="0" smtClean="0"/>
              <a:t>ffect the speed of photosynthesis?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Hypothesis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If </a:t>
            </a:r>
            <a:r>
              <a:rPr lang="en-CA" dirty="0"/>
              <a:t>test tube A is carbonated water and test tube B is tap water,</a:t>
            </a:r>
            <a:r>
              <a:rPr lang="en-CA" b="1" dirty="0"/>
              <a:t>				</a:t>
            </a:r>
            <a:endParaRPr lang="en-CA" b="1" dirty="0" smtClean="0"/>
          </a:p>
          <a:p>
            <a:pPr>
              <a:buNone/>
            </a:pPr>
            <a:r>
              <a:rPr lang="en-CA" b="1" dirty="0" smtClean="0"/>
              <a:t>then </a:t>
            </a:r>
            <a:r>
              <a:rPr lang="en-CA" dirty="0" smtClean="0"/>
              <a:t> </a:t>
            </a:r>
            <a:r>
              <a:rPr lang="en-CA" dirty="0"/>
              <a:t>test tube </a:t>
            </a:r>
            <a:r>
              <a:rPr lang="en-CA" dirty="0" smtClean="0">
                <a:solidFill>
                  <a:srgbClr val="C00000"/>
                </a:solidFill>
              </a:rPr>
              <a:t>_____</a:t>
            </a:r>
            <a:r>
              <a:rPr lang="en-CA" dirty="0" smtClean="0"/>
              <a:t> </a:t>
            </a:r>
            <a:r>
              <a:rPr lang="en-CA" dirty="0"/>
              <a:t>will have more bubbles</a:t>
            </a:r>
            <a:r>
              <a:rPr lang="en-CA" dirty="0" smtClean="0"/>
              <a:t>.</a:t>
            </a:r>
          </a:p>
          <a:p>
            <a:pPr>
              <a:buNone/>
            </a:pPr>
            <a:r>
              <a:rPr lang="en-CA" dirty="0" smtClean="0"/>
              <a:t>You may choose either A or B both are acceptable hypotheses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Draw a diagram of the set up: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See diagram on black board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b="1" dirty="0"/>
              <a:t>Analysis:</a:t>
            </a:r>
            <a:endParaRPr lang="en-CA" dirty="0"/>
          </a:p>
          <a:p>
            <a:pPr lvl="0"/>
            <a:r>
              <a:rPr lang="en-CA" dirty="0"/>
              <a:t>Which test tube is the control? </a:t>
            </a:r>
            <a:endParaRPr lang="en-CA" dirty="0" smtClean="0"/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Test tube B</a:t>
            </a:r>
          </a:p>
          <a:p>
            <a:pPr lvl="0"/>
            <a:r>
              <a:rPr lang="en-CA" dirty="0" smtClean="0"/>
              <a:t>What </a:t>
            </a:r>
            <a:r>
              <a:rPr lang="en-CA" dirty="0"/>
              <a:t>does the control show you? </a:t>
            </a:r>
            <a:endParaRPr lang="en-CA" dirty="0" smtClean="0"/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How many bubbles are produced when no carbon dioxide is present. It allows you to compare.</a:t>
            </a:r>
            <a:endParaRPr lang="en-CA" dirty="0"/>
          </a:p>
          <a:p>
            <a:pPr lvl="0"/>
            <a:r>
              <a:rPr lang="en-CA" dirty="0"/>
              <a:t>Which Test tube is the variable? </a:t>
            </a:r>
            <a:endParaRPr lang="en-CA" dirty="0" smtClean="0"/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_____A__________________________</a:t>
            </a:r>
            <a:endParaRPr lang="en-CA" dirty="0"/>
          </a:p>
          <a:p>
            <a:pPr lvl="0"/>
            <a:r>
              <a:rPr lang="en-CA" dirty="0" smtClean="0"/>
              <a:t>Why is counting </a:t>
            </a:r>
            <a:r>
              <a:rPr lang="en-CA" dirty="0" smtClean="0"/>
              <a:t>Bubbles of oxygen a good indication of photosynthesis?</a:t>
            </a:r>
            <a:endParaRPr lang="en-CA" dirty="0"/>
          </a:p>
          <a:p>
            <a:r>
              <a:rPr lang="en-CA" dirty="0" smtClean="0">
                <a:solidFill>
                  <a:srgbClr val="C00000"/>
                </a:solidFill>
              </a:rPr>
              <a:t>Oxygen is a product of photo synthesis that you can see. If there is Oxygen them photosynthesis is </a:t>
            </a:r>
            <a:r>
              <a:rPr lang="en-CA" dirty="0" err="1" smtClean="0">
                <a:solidFill>
                  <a:srgbClr val="C00000"/>
                </a:solidFill>
              </a:rPr>
              <a:t>occuring</a:t>
            </a:r>
            <a:r>
              <a:rPr lang="en-CA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CA" dirty="0" smtClean="0"/>
              <a:t>	Carbon dioxide + Water + light </a:t>
            </a:r>
            <a:r>
              <a:rPr lang="en-CA" dirty="0" smtClean="0">
                <a:sym typeface="Wingdings" pitchFamily="2" charset="2"/>
              </a:rPr>
              <a:t> carbohydrates + </a:t>
            </a:r>
            <a:r>
              <a:rPr lang="en-CA" dirty="0" smtClean="0">
                <a:solidFill>
                  <a:srgbClr val="C00000"/>
                </a:solidFill>
                <a:sym typeface="Wingdings" pitchFamily="2" charset="2"/>
              </a:rPr>
              <a:t>Oxygen</a:t>
            </a:r>
            <a:endParaRPr lang="en-CA" dirty="0"/>
          </a:p>
          <a:p>
            <a:pPr lvl="0"/>
            <a:r>
              <a:rPr lang="en-CA" dirty="0"/>
              <a:t>Which test tube had more bubbles? (This answers your hypothesis.) </a:t>
            </a:r>
            <a:r>
              <a:rPr lang="en-CA" dirty="0" smtClean="0"/>
              <a:t>__</a:t>
            </a:r>
            <a:r>
              <a:rPr lang="en-CA" dirty="0" smtClean="0">
                <a:solidFill>
                  <a:srgbClr val="C00000"/>
                </a:solidFill>
              </a:rPr>
              <a:t>A</a:t>
            </a:r>
            <a:r>
              <a:rPr lang="en-CA" dirty="0" smtClean="0"/>
              <a:t>__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CA" dirty="0" smtClean="0"/>
              <a:t>What effect does Carbon dioxide have on photosynthesis? (This answers your problem)</a:t>
            </a:r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The more Carbon dioxide there was the more bubbles of oxygen were produced . Therefore, Photosynthesis went faster with Carbon dioxide.</a:t>
            </a:r>
            <a:endParaRPr lang="en-CA" dirty="0" smtClean="0">
              <a:solidFill>
                <a:srgbClr val="C00000"/>
              </a:solidFill>
            </a:endParaRPr>
          </a:p>
          <a:p>
            <a:pPr lvl="0"/>
            <a:r>
              <a:rPr lang="en-CA" dirty="0" smtClean="0"/>
              <a:t>Did you have any problems with this experiment?</a:t>
            </a:r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Everyone’s answer will be different. Did you have trouble seeing the bubbles? Were there too many? Too Few? Did you understand what a control was? Did you forget to check the time? Etc.</a:t>
            </a:r>
            <a:endParaRPr lang="en-CA" dirty="0" smtClean="0">
              <a:solidFill>
                <a:srgbClr val="C00000"/>
              </a:solidFill>
            </a:endParaRPr>
          </a:p>
          <a:p>
            <a:pPr lvl="0"/>
            <a:r>
              <a:rPr lang="en-CA" dirty="0" smtClean="0"/>
              <a:t>How would you improve it the next time? </a:t>
            </a:r>
          </a:p>
          <a:p>
            <a:pPr lvl="0"/>
            <a:r>
              <a:rPr lang="en-CA" dirty="0" smtClean="0">
                <a:solidFill>
                  <a:srgbClr val="C00000"/>
                </a:solidFill>
              </a:rPr>
              <a:t>This will depend on your problems. I know there are other ways to do this experiment. I tried three different ways. I’m sure you could be creative and improve it.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 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 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439718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Photosynthesis Lab #2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CA" sz="1800" dirty="0" smtClean="0"/>
              <a:t>Now do this lab on your own</a:t>
            </a:r>
            <a:r>
              <a:rPr lang="en-CA" dirty="0" smtClean="0"/>
              <a:t>. </a:t>
            </a:r>
            <a:r>
              <a:rPr lang="en-CA" sz="2000" dirty="0" smtClean="0"/>
              <a:t>Evaluation Rubric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008686"/>
          <a:ext cx="8286808" cy="577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785950"/>
                <a:gridCol w="1714512"/>
                <a:gridCol w="1357322"/>
                <a:gridCol w="1285884"/>
                <a:gridCol w="1571636"/>
              </a:tblGrid>
              <a:tr h="27717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1205876">
                <a:tc>
                  <a:txBody>
                    <a:bodyPr/>
                    <a:lstStyle/>
                    <a:p>
                      <a:r>
                        <a:rPr lang="en-CA" b="0" dirty="0" smtClean="0"/>
                        <a:t>Lab #1</a:t>
                      </a:r>
                      <a:endParaRPr lang="en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Everything is correctly</a:t>
                      </a:r>
                      <a:r>
                        <a:rPr lang="en-CA" b="1" baseline="0" dirty="0" smtClean="0"/>
                        <a:t>  and neatly completed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Completed</a:t>
                      </a:r>
                      <a:r>
                        <a:rPr lang="en-CA" baseline="0" dirty="0" smtClean="0"/>
                        <a:t> but missing suggestions for  improvement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Completed but contains </a:t>
                      </a:r>
                    </a:p>
                    <a:p>
                      <a:r>
                        <a:rPr lang="en-CA" dirty="0" smtClean="0"/>
                        <a:t>1 -3 mistakes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In-complete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done or more than 3 mistakes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Lab #2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b="1" dirty="0" smtClean="0"/>
                        <a:t>Hypothesis</a:t>
                      </a:r>
                      <a:r>
                        <a:rPr lang="en-CA" dirty="0" smtClean="0"/>
                        <a:t> present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b="1" dirty="0" smtClean="0"/>
                        <a:t>Diagram</a:t>
                      </a:r>
                      <a:r>
                        <a:rPr lang="en-CA" dirty="0" smtClean="0"/>
                        <a:t> drawn correctly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b="1" dirty="0" smtClean="0"/>
                        <a:t>Data</a:t>
                      </a:r>
                      <a:r>
                        <a:rPr lang="en-CA" dirty="0" smtClean="0"/>
                        <a:t> complete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b="1" dirty="0" smtClean="0"/>
                        <a:t>Analysis</a:t>
                      </a:r>
                      <a:r>
                        <a:rPr lang="en-CA" dirty="0" smtClean="0"/>
                        <a:t> is correct and is compared to your hypothesis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b="1" dirty="0" smtClean="0"/>
                        <a:t>Conclusion </a:t>
                      </a:r>
                      <a:r>
                        <a:rPr lang="en-CA" dirty="0" smtClean="0"/>
                        <a:t>states a rule, answers</a:t>
                      </a:r>
                      <a:r>
                        <a:rPr lang="en-CA" baseline="0" dirty="0" smtClean="0"/>
                        <a:t> your problem and  suggests improvements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Same as 5 with 2 mistakes or omissions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Same as 5 with 3 mistakes or omissions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</a:t>
                      </a:r>
                      <a:r>
                        <a:rPr lang="en-CA" baseline="0" dirty="0" smtClean="0"/>
                        <a:t> complete</a:t>
                      </a:r>
                    </a:p>
                    <a:p>
                      <a:r>
                        <a:rPr lang="en-CA" baseline="0" dirty="0" smtClean="0"/>
                        <a:t>4 mistakes or omissions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done or more than 5 mistakes or omissions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367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Photosynthesis Lab #1</vt:lpstr>
      <vt:lpstr>Problem</vt:lpstr>
      <vt:lpstr>Hypothesis</vt:lpstr>
      <vt:lpstr>Draw a diagram of the set up:</vt:lpstr>
      <vt:lpstr>Analysis</vt:lpstr>
      <vt:lpstr>Conclusion</vt:lpstr>
      <vt:lpstr>Photosynthesis Lab #2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Lab #1</dc:title>
  <dc:creator>AnnaKay</dc:creator>
  <cp:lastModifiedBy>AnnaKay</cp:lastModifiedBy>
  <cp:revision>12</cp:revision>
  <dcterms:created xsi:type="dcterms:W3CDTF">2009-09-29T01:49:10Z</dcterms:created>
  <dcterms:modified xsi:type="dcterms:W3CDTF">2009-09-29T03:15:45Z</dcterms:modified>
</cp:coreProperties>
</file>