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6" r:id="rId5"/>
    <p:sldId id="259" r:id="rId6"/>
    <p:sldId id="260" r:id="rId7"/>
    <p:sldId id="261" r:id="rId8"/>
    <p:sldId id="263" r:id="rId9"/>
    <p:sldId id="265" r:id="rId10"/>
    <p:sldId id="266" r:id="rId11"/>
    <p:sldId id="270" r:id="rId12"/>
    <p:sldId id="269" r:id="rId13"/>
    <p:sldId id="267" r:id="rId14"/>
    <p:sldId id="273" r:id="rId15"/>
    <p:sldId id="271" r:id="rId16"/>
    <p:sldId id="272" r:id="rId17"/>
    <p:sldId id="274" r:id="rId18"/>
    <p:sldId id="268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87" d="100"/>
          <a:sy n="87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D5C4-E36B-48DE-8BAE-4C1EF609E54D}" type="datetimeFigureOut">
              <a:rPr lang="en-CA" smtClean="0"/>
              <a:pPr/>
              <a:t>27/02/2014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FB77-8107-4566-92CF-5FAC5DA889D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D5C4-E36B-48DE-8BAE-4C1EF609E54D}" type="datetimeFigureOut">
              <a:rPr lang="en-CA" smtClean="0"/>
              <a:pPr/>
              <a:t>27/02/2014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FB77-8107-4566-92CF-5FAC5DA889D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D5C4-E36B-48DE-8BAE-4C1EF609E54D}" type="datetimeFigureOut">
              <a:rPr lang="en-CA" smtClean="0"/>
              <a:pPr/>
              <a:t>27/02/2014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FB77-8107-4566-92CF-5FAC5DA889D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D5C4-E36B-48DE-8BAE-4C1EF609E54D}" type="datetimeFigureOut">
              <a:rPr lang="en-CA" smtClean="0"/>
              <a:pPr/>
              <a:t>27/02/2014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FB77-8107-4566-92CF-5FAC5DA889D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D5C4-E36B-48DE-8BAE-4C1EF609E54D}" type="datetimeFigureOut">
              <a:rPr lang="en-CA" smtClean="0"/>
              <a:pPr/>
              <a:t>27/02/2014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FB77-8107-4566-92CF-5FAC5DA889D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D5C4-E36B-48DE-8BAE-4C1EF609E54D}" type="datetimeFigureOut">
              <a:rPr lang="en-CA" smtClean="0"/>
              <a:pPr/>
              <a:t>27/02/2014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FB77-8107-4566-92CF-5FAC5DA889D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D5C4-E36B-48DE-8BAE-4C1EF609E54D}" type="datetimeFigureOut">
              <a:rPr lang="en-CA" smtClean="0"/>
              <a:pPr/>
              <a:t>27/02/2014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FB77-8107-4566-92CF-5FAC5DA889D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D5C4-E36B-48DE-8BAE-4C1EF609E54D}" type="datetimeFigureOut">
              <a:rPr lang="en-CA" smtClean="0"/>
              <a:pPr/>
              <a:t>27/02/2014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FB77-8107-4566-92CF-5FAC5DA889D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D5C4-E36B-48DE-8BAE-4C1EF609E54D}" type="datetimeFigureOut">
              <a:rPr lang="en-CA" smtClean="0"/>
              <a:pPr/>
              <a:t>27/02/2014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FB77-8107-4566-92CF-5FAC5DA889D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D5C4-E36B-48DE-8BAE-4C1EF609E54D}" type="datetimeFigureOut">
              <a:rPr lang="en-CA" smtClean="0"/>
              <a:pPr/>
              <a:t>27/02/2014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FB77-8107-4566-92CF-5FAC5DA889D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D5C4-E36B-48DE-8BAE-4C1EF609E54D}" type="datetimeFigureOut">
              <a:rPr lang="en-CA" smtClean="0"/>
              <a:pPr/>
              <a:t>27/02/2014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7FB77-8107-4566-92CF-5FAC5DA889D9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ED5C4-E36B-48DE-8BAE-4C1EF609E54D}" type="datetimeFigureOut">
              <a:rPr lang="en-CA" smtClean="0"/>
              <a:pPr/>
              <a:t>27/02/2014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7FB77-8107-4566-92CF-5FAC5DA889D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Nervous system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Communicates</a:t>
            </a:r>
          </a:p>
          <a:p>
            <a:r>
              <a:rPr lang="en-CA" dirty="0" smtClean="0"/>
              <a:t>Regulates</a:t>
            </a:r>
          </a:p>
          <a:p>
            <a:r>
              <a:rPr lang="en-CA" dirty="0" smtClean="0"/>
              <a:t>Remembers</a:t>
            </a:r>
            <a:endParaRPr lang="en-CA" dirty="0"/>
          </a:p>
        </p:txBody>
      </p:sp>
      <p:pic>
        <p:nvPicPr>
          <p:cNvPr id="5" name="Picture 4" descr="fing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692696"/>
            <a:ext cx="952500" cy="1276350"/>
          </a:xfrm>
          <a:prstGeom prst="rect">
            <a:avLst/>
          </a:prstGeom>
        </p:spPr>
      </p:pic>
      <p:pic>
        <p:nvPicPr>
          <p:cNvPr id="6" name="Picture 5" descr="Bra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04664"/>
            <a:ext cx="2133600" cy="2143125"/>
          </a:xfrm>
          <a:prstGeom prst="rect">
            <a:avLst/>
          </a:prstGeom>
        </p:spPr>
      </p:pic>
      <p:pic>
        <p:nvPicPr>
          <p:cNvPr id="7" name="Picture 6" descr="skin with sensory receptors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76256" y="1700808"/>
            <a:ext cx="1828800" cy="2114550"/>
          </a:xfrm>
          <a:prstGeom prst="rect">
            <a:avLst/>
          </a:prstGeom>
        </p:spPr>
      </p:pic>
      <p:pic>
        <p:nvPicPr>
          <p:cNvPr id="9" name="Picture 8" descr="Neuro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63888" y="548680"/>
            <a:ext cx="2781300" cy="1647825"/>
          </a:xfrm>
          <a:prstGeom prst="rect">
            <a:avLst/>
          </a:prstGeom>
        </p:spPr>
      </p:pic>
      <p:pic>
        <p:nvPicPr>
          <p:cNvPr id="10" name="Picture 9" descr="Label CN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9552" y="2852936"/>
            <a:ext cx="933450" cy="1428750"/>
          </a:xfrm>
          <a:prstGeom prst="rect">
            <a:avLst/>
          </a:prstGeom>
        </p:spPr>
      </p:pic>
      <p:pic>
        <p:nvPicPr>
          <p:cNvPr id="11" name="Picture 10" descr="untitl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55576" y="4653136"/>
            <a:ext cx="2466975" cy="1847850"/>
          </a:xfrm>
          <a:prstGeom prst="rect">
            <a:avLst/>
          </a:prstGeom>
        </p:spPr>
      </p:pic>
      <p:pic>
        <p:nvPicPr>
          <p:cNvPr id="12" name="Picture 11" descr="dog's ea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652120" y="4509120"/>
            <a:ext cx="2971800" cy="15335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Sensory Motor parts of the cerebrum</a:t>
            </a:r>
            <a:endParaRPr lang="en-CA" dirty="0"/>
          </a:p>
        </p:txBody>
      </p:sp>
      <p:pic>
        <p:nvPicPr>
          <p:cNvPr id="4" name="Content Placeholder 3" descr="Bra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88024" y="1628800"/>
            <a:ext cx="3875112" cy="3892412"/>
          </a:xfrm>
        </p:spPr>
      </p:pic>
      <p:sp>
        <p:nvSpPr>
          <p:cNvPr id="5" name="TextBox 4"/>
          <p:cNvSpPr txBox="1"/>
          <p:nvPr/>
        </p:nvSpPr>
        <p:spPr>
          <a:xfrm>
            <a:off x="611560" y="2060848"/>
            <a:ext cx="435311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/>
              <a:t>Frontal lobe:  reasoning, speech,</a:t>
            </a:r>
          </a:p>
          <a:p>
            <a:r>
              <a:rPr lang="en-CA" sz="2400" dirty="0" smtClean="0"/>
              <a:t> muscle control</a:t>
            </a:r>
          </a:p>
          <a:p>
            <a:endParaRPr lang="en-CA" sz="2400" dirty="0"/>
          </a:p>
          <a:p>
            <a:r>
              <a:rPr lang="en-CA" sz="2400" dirty="0" smtClean="0"/>
              <a:t>Parietal Lobe: sensing, feeling</a:t>
            </a:r>
          </a:p>
          <a:p>
            <a:endParaRPr lang="en-CA" sz="2400" dirty="0"/>
          </a:p>
          <a:p>
            <a:r>
              <a:rPr lang="en-CA" sz="2400" dirty="0" smtClean="0"/>
              <a:t>Occipital Lobe: vision</a:t>
            </a:r>
          </a:p>
          <a:p>
            <a:endParaRPr lang="en-CA" sz="2400" dirty="0"/>
          </a:p>
          <a:p>
            <a:r>
              <a:rPr lang="en-CA" sz="2400" dirty="0" smtClean="0"/>
              <a:t>Temporal Lobe: hearing </a:t>
            </a:r>
            <a:r>
              <a:rPr lang="en-CA" sz="2400" dirty="0"/>
              <a:t>l</a:t>
            </a:r>
            <a:r>
              <a:rPr lang="en-CA" sz="2400" dirty="0" smtClean="0"/>
              <a:t>anguage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Left Brain/Right Brain</a:t>
            </a:r>
            <a:endParaRPr lang="en-CA" dirty="0"/>
          </a:p>
        </p:txBody>
      </p:sp>
      <p:pic>
        <p:nvPicPr>
          <p:cNvPr id="4" name="Content Placeholder 3" descr="Right brain, Left bra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1484784"/>
            <a:ext cx="5530726" cy="4882775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Inside the brain (</a:t>
            </a:r>
            <a:r>
              <a:rPr lang="en-CA" dirty="0" err="1" smtClean="0"/>
              <a:t>Sagital</a:t>
            </a:r>
            <a:r>
              <a:rPr lang="en-CA" dirty="0" smtClean="0"/>
              <a:t> section)</a:t>
            </a:r>
            <a:endParaRPr lang="en-CA" dirty="0"/>
          </a:p>
        </p:txBody>
      </p:sp>
      <p:pic>
        <p:nvPicPr>
          <p:cNvPr id="5" name="Picture 4" descr="Sag sec bra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76612" y="2471737"/>
            <a:ext cx="2390775" cy="1914525"/>
          </a:xfrm>
          <a:prstGeom prst="rect">
            <a:avLst/>
          </a:prstGeom>
        </p:spPr>
      </p:pic>
      <p:pic>
        <p:nvPicPr>
          <p:cNvPr id="9" name="Content Placeholder 8" descr="Sagital section of brain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87624" y="1631772"/>
            <a:ext cx="6336703" cy="47893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Spinal chord</a:t>
            </a:r>
            <a:endParaRPr lang="en-CA" dirty="0"/>
          </a:p>
        </p:txBody>
      </p:sp>
      <p:pic>
        <p:nvPicPr>
          <p:cNvPr id="4" name="Content Placeholder 3" descr="CNS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446558"/>
            <a:ext cx="6120680" cy="5010073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How does our brain feel?</a:t>
            </a:r>
            <a:br>
              <a:rPr lang="en-CA" dirty="0" smtClean="0"/>
            </a:br>
            <a:r>
              <a:rPr lang="en-CA" dirty="0" smtClean="0"/>
              <a:t>The blue stripe controls feeling.</a:t>
            </a:r>
            <a:br>
              <a:rPr lang="en-CA" dirty="0" smtClean="0"/>
            </a:br>
            <a:r>
              <a:rPr lang="en-CA" dirty="0" smtClean="0"/>
              <a:t>the yellow stripe controls movement.</a:t>
            </a:r>
            <a:endParaRPr lang="en-CA" dirty="0"/>
          </a:p>
        </p:txBody>
      </p:sp>
      <p:pic>
        <p:nvPicPr>
          <p:cNvPr id="6" name="Content Placeholder 5" descr="somatosenory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95553" y="1739858"/>
            <a:ext cx="6200783" cy="4353437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body parts have the most feeling? According to the brain.</a:t>
            </a:r>
            <a:endParaRPr lang="en-CA" dirty="0"/>
          </a:p>
        </p:txBody>
      </p:sp>
      <p:pic>
        <p:nvPicPr>
          <p:cNvPr id="4" name="Content Placeholder 3" descr="sensory m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700808"/>
            <a:ext cx="4752528" cy="494376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body parts require the most brain power to move?</a:t>
            </a:r>
            <a:endParaRPr lang="en-CA" dirty="0"/>
          </a:p>
        </p:txBody>
      </p:sp>
      <p:pic>
        <p:nvPicPr>
          <p:cNvPr id="5" name="Picture 4" descr="motor are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52812" y="2409825"/>
            <a:ext cx="2238375" cy="2038350"/>
          </a:xfrm>
          <a:prstGeom prst="rect">
            <a:avLst/>
          </a:prstGeom>
        </p:spPr>
      </p:pic>
      <p:pic>
        <p:nvPicPr>
          <p:cNvPr id="7" name="Content Placeholder 6" descr="motor are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764836"/>
            <a:ext cx="5040560" cy="459012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would you look like if your brain space determined your biggest parts?</a:t>
            </a:r>
            <a:endParaRPr lang="en-CA" dirty="0"/>
          </a:p>
        </p:txBody>
      </p:sp>
      <p:pic>
        <p:nvPicPr>
          <p:cNvPr id="4" name="Content Placeholder 3" descr="motorsensoryhomunculu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689523"/>
            <a:ext cx="4608512" cy="479704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Peripheral Nervous </a:t>
            </a:r>
            <a:r>
              <a:rPr lang="en-CA" dirty="0" err="1" smtClean="0"/>
              <a:t>System,PNS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receives signals from the senses,</a:t>
            </a:r>
            <a:br>
              <a:rPr lang="en-CA" dirty="0" smtClean="0"/>
            </a:br>
            <a:r>
              <a:rPr lang="en-CA" dirty="0" smtClean="0"/>
              <a:t>sends them to the CNS</a:t>
            </a:r>
            <a:br>
              <a:rPr lang="en-CA" dirty="0" smtClean="0"/>
            </a:br>
            <a:r>
              <a:rPr lang="en-CA" dirty="0" smtClean="0"/>
              <a:t>responds to the signal </a:t>
            </a:r>
            <a:br>
              <a:rPr lang="en-CA" dirty="0" smtClean="0"/>
            </a:br>
            <a:endParaRPr lang="en-CA" dirty="0"/>
          </a:p>
        </p:txBody>
      </p:sp>
      <p:pic>
        <p:nvPicPr>
          <p:cNvPr id="8" name="Content Placeholder 7" descr="3%20types%20neuron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2492896"/>
            <a:ext cx="563231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Reflex arc</a:t>
            </a:r>
            <a:endParaRPr lang="en-CA" dirty="0"/>
          </a:p>
        </p:txBody>
      </p:sp>
      <p:pic>
        <p:nvPicPr>
          <p:cNvPr id="4" name="Content Placeholder 3" descr="reflex arc knee jer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412776"/>
            <a:ext cx="3744416" cy="2844595"/>
          </a:xfrm>
        </p:spPr>
      </p:pic>
      <p:pic>
        <p:nvPicPr>
          <p:cNvPr id="5" name="Picture 4" descr="relex arc pa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55218" y="1772816"/>
            <a:ext cx="3892477" cy="24482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4437112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Knee jerk reaction</a:t>
            </a:r>
            <a:endParaRPr lang="en-CA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44371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Pain reflex</a:t>
            </a:r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4941168"/>
            <a:ext cx="85897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The </a:t>
            </a:r>
            <a:r>
              <a:rPr lang="en-CA" b="1" dirty="0" smtClean="0"/>
              <a:t>sensory receptors </a:t>
            </a:r>
            <a:r>
              <a:rPr lang="en-CA" dirty="0" smtClean="0"/>
              <a:t>pick up a stimulus and change it into electrical impulses.</a:t>
            </a:r>
          </a:p>
          <a:p>
            <a:r>
              <a:rPr lang="en-CA" dirty="0" smtClean="0"/>
              <a:t>The </a:t>
            </a:r>
            <a:r>
              <a:rPr lang="en-CA" b="1" dirty="0" smtClean="0"/>
              <a:t>sensory</a:t>
            </a:r>
            <a:r>
              <a:rPr lang="en-CA" dirty="0" smtClean="0"/>
              <a:t> or </a:t>
            </a:r>
            <a:r>
              <a:rPr lang="en-CA" i="1" dirty="0" smtClean="0"/>
              <a:t>afferent</a:t>
            </a:r>
            <a:r>
              <a:rPr lang="en-CA" b="1" dirty="0" smtClean="0"/>
              <a:t> </a:t>
            </a:r>
            <a:r>
              <a:rPr lang="en-CA" dirty="0" smtClean="0"/>
              <a:t>nerve.  Carries the message to the CNS.</a:t>
            </a:r>
          </a:p>
          <a:p>
            <a:r>
              <a:rPr lang="en-CA" dirty="0" smtClean="0"/>
              <a:t> It’s axon is covered with </a:t>
            </a:r>
            <a:r>
              <a:rPr lang="en-CA" b="1" dirty="0" smtClean="0"/>
              <a:t>myelin</a:t>
            </a:r>
            <a:r>
              <a:rPr lang="en-CA" dirty="0" smtClean="0"/>
              <a:t> which is </a:t>
            </a:r>
            <a:r>
              <a:rPr lang="en-CA" b="1" dirty="0" smtClean="0"/>
              <a:t>white </a:t>
            </a:r>
            <a:r>
              <a:rPr lang="en-CA" dirty="0" smtClean="0"/>
              <a:t>so this is called </a:t>
            </a:r>
            <a:r>
              <a:rPr lang="en-CA" b="1" dirty="0" smtClean="0"/>
              <a:t>white matter.</a:t>
            </a:r>
          </a:p>
          <a:p>
            <a:r>
              <a:rPr lang="en-CA" dirty="0" smtClean="0"/>
              <a:t>The </a:t>
            </a:r>
            <a:r>
              <a:rPr lang="en-CA" b="1" dirty="0" smtClean="0"/>
              <a:t>interneuron</a:t>
            </a:r>
            <a:r>
              <a:rPr lang="en-CA" dirty="0" smtClean="0"/>
              <a:t> is found in the </a:t>
            </a:r>
            <a:r>
              <a:rPr lang="en-CA" b="1" dirty="0" smtClean="0"/>
              <a:t>grey matter </a:t>
            </a:r>
            <a:r>
              <a:rPr lang="en-CA" dirty="0" smtClean="0"/>
              <a:t>of the spinal chord. This is mostly cell bodies.</a:t>
            </a:r>
          </a:p>
          <a:p>
            <a:r>
              <a:rPr lang="en-CA" dirty="0" smtClean="0"/>
              <a:t>The</a:t>
            </a:r>
            <a:r>
              <a:rPr lang="en-CA" b="1" dirty="0" smtClean="0"/>
              <a:t> motor </a:t>
            </a:r>
            <a:r>
              <a:rPr lang="en-CA" dirty="0" smtClean="0"/>
              <a:t>or</a:t>
            </a:r>
            <a:r>
              <a:rPr lang="en-CA" b="1" dirty="0" smtClean="0"/>
              <a:t> </a:t>
            </a:r>
            <a:r>
              <a:rPr lang="en-CA" i="1" dirty="0" smtClean="0"/>
              <a:t>efferent nerve </a:t>
            </a:r>
            <a:r>
              <a:rPr lang="en-CA" dirty="0" smtClean="0"/>
              <a:t> transmits a signal to muscle and makes it react. </a:t>
            </a:r>
          </a:p>
          <a:p>
            <a:r>
              <a:rPr lang="en-CA" dirty="0" smtClean="0"/>
              <a:t>This can be voluntary (Skeletal muscles) or involuntary (smooth and cardiac muscles)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Cells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primary cells of the nervous system are called neurons.</a:t>
            </a:r>
            <a:endParaRPr lang="en-CA" dirty="0"/>
          </a:p>
        </p:txBody>
      </p:sp>
      <p:pic>
        <p:nvPicPr>
          <p:cNvPr id="6" name="Picture 5" descr="neuron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564904"/>
            <a:ext cx="5212636" cy="354535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Neurons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The </a:t>
            </a:r>
            <a:r>
              <a:rPr lang="en-CA" b="1" dirty="0" smtClean="0"/>
              <a:t>dendrites</a:t>
            </a:r>
            <a:r>
              <a:rPr lang="en-CA" dirty="0" smtClean="0"/>
              <a:t> receive information from the synapse</a:t>
            </a:r>
          </a:p>
          <a:p>
            <a:r>
              <a:rPr lang="en-CA" dirty="0" smtClean="0"/>
              <a:t>The </a:t>
            </a:r>
            <a:r>
              <a:rPr lang="en-CA" b="1" dirty="0" smtClean="0"/>
              <a:t>cell body </a:t>
            </a:r>
            <a:r>
              <a:rPr lang="en-CA" dirty="0" smtClean="0"/>
              <a:t>processes the information</a:t>
            </a:r>
          </a:p>
          <a:p>
            <a:r>
              <a:rPr lang="en-CA" b="1" dirty="0" smtClean="0"/>
              <a:t>Axons</a:t>
            </a:r>
            <a:r>
              <a:rPr lang="en-CA" dirty="0" smtClean="0"/>
              <a:t> send the information to another cell electrically</a:t>
            </a:r>
          </a:p>
          <a:p>
            <a:r>
              <a:rPr lang="en-CA" dirty="0" smtClean="0"/>
              <a:t>The </a:t>
            </a:r>
            <a:r>
              <a:rPr lang="en-CA" b="1" dirty="0" smtClean="0"/>
              <a:t>Schwann cells </a:t>
            </a:r>
            <a:r>
              <a:rPr lang="en-CA" dirty="0" smtClean="0"/>
              <a:t>make a special insulation called a </a:t>
            </a:r>
            <a:r>
              <a:rPr lang="en-CA" b="1" dirty="0" smtClean="0"/>
              <a:t>myelin sheath </a:t>
            </a:r>
            <a:r>
              <a:rPr lang="en-CA" dirty="0" smtClean="0"/>
              <a:t>so the electricity travels faster.</a:t>
            </a:r>
          </a:p>
          <a:p>
            <a:r>
              <a:rPr lang="en-CA" b="1" dirty="0" smtClean="0"/>
              <a:t>Axon terminals </a:t>
            </a:r>
            <a:r>
              <a:rPr lang="en-CA" dirty="0" smtClean="0"/>
              <a:t>release chemicals called </a:t>
            </a:r>
            <a:r>
              <a:rPr lang="en-CA" b="1" dirty="0" smtClean="0"/>
              <a:t>neurotransmitters</a:t>
            </a:r>
            <a:r>
              <a:rPr lang="en-CA" dirty="0" smtClean="0"/>
              <a:t> that send the message across the </a:t>
            </a:r>
            <a:r>
              <a:rPr lang="en-CA" b="1" dirty="0" smtClean="0"/>
              <a:t>synapse</a:t>
            </a:r>
            <a:r>
              <a:rPr lang="en-CA" dirty="0" smtClean="0"/>
              <a:t> to the next cell (dendrite)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homework over vacation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/>
              <a:t>recycled</a:t>
            </a:r>
            <a:r>
              <a:rPr lang="en-US" dirty="0" smtClean="0"/>
              <a:t> materials, and build a 3D model of a motor neuron. Be sure to </a:t>
            </a:r>
            <a:r>
              <a:rPr lang="en-US" b="1" dirty="0" smtClean="0"/>
              <a:t>label Structure</a:t>
            </a:r>
            <a:r>
              <a:rPr lang="en-US" dirty="0" smtClean="0"/>
              <a:t>:</a:t>
            </a:r>
          </a:p>
          <a:p>
            <a:r>
              <a:rPr lang="en-US" dirty="0" smtClean="0"/>
              <a:t>Axon, axon terminals, cell body, dendrite, </a:t>
            </a:r>
            <a:r>
              <a:rPr lang="en-US" dirty="0" err="1" smtClean="0"/>
              <a:t>myeline</a:t>
            </a:r>
            <a:r>
              <a:rPr lang="en-US" dirty="0" smtClean="0"/>
              <a:t> sheath, </a:t>
            </a:r>
            <a:r>
              <a:rPr lang="en-US" dirty="0" err="1" smtClean="0"/>
              <a:t>schwann</a:t>
            </a:r>
            <a:r>
              <a:rPr lang="en-US" dirty="0" smtClean="0"/>
              <a:t> cells, nodes of Ranvier, </a:t>
            </a:r>
            <a:r>
              <a:rPr lang="en-US" dirty="0" err="1" smtClean="0"/>
              <a:t>nucleus,skeletal</a:t>
            </a:r>
            <a:r>
              <a:rPr lang="en-US" dirty="0" smtClean="0"/>
              <a:t> muscle. </a:t>
            </a:r>
          </a:p>
          <a:p>
            <a:r>
              <a:rPr lang="en-US" b="1" dirty="0" smtClean="0"/>
              <a:t>Explain function </a:t>
            </a:r>
            <a:r>
              <a:rPr lang="en-US" dirty="0" smtClean="0"/>
              <a:t>of each part .</a:t>
            </a:r>
          </a:p>
          <a:p>
            <a:r>
              <a:rPr lang="en-US" dirty="0" smtClean="0"/>
              <a:t>We’ll put them up and make a reflex arc all around </a:t>
            </a:r>
            <a:r>
              <a:rPr lang="en-US" smtClean="0"/>
              <a:t>the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070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Synapse</a:t>
            </a:r>
            <a:endParaRPr lang="en-CA" dirty="0"/>
          </a:p>
        </p:txBody>
      </p:sp>
      <p:pic>
        <p:nvPicPr>
          <p:cNvPr id="4" name="Content Placeholder 3" descr="synapse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1720" y="1268760"/>
            <a:ext cx="4125044" cy="44497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Tissues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Nerves</a:t>
            </a:r>
          </a:p>
          <a:p>
            <a:r>
              <a:rPr lang="en-CA" dirty="0" smtClean="0"/>
              <a:t>Fat</a:t>
            </a:r>
          </a:p>
          <a:p>
            <a:r>
              <a:rPr lang="en-CA" dirty="0" smtClean="0"/>
              <a:t>Muscles</a:t>
            </a:r>
          </a:p>
          <a:p>
            <a:r>
              <a:rPr lang="en-CA" dirty="0" smtClean="0"/>
              <a:t>Blood</a:t>
            </a:r>
          </a:p>
          <a:p>
            <a:r>
              <a:rPr lang="en-CA" dirty="0" smtClean="0"/>
              <a:t>Skin</a:t>
            </a:r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Organs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Brain</a:t>
            </a:r>
          </a:p>
          <a:p>
            <a:r>
              <a:rPr lang="en-CA" dirty="0" smtClean="0"/>
              <a:t>Spinal chord</a:t>
            </a:r>
          </a:p>
          <a:p>
            <a:r>
              <a:rPr lang="en-CA" dirty="0" smtClean="0"/>
              <a:t>nerves</a:t>
            </a:r>
          </a:p>
          <a:p>
            <a:r>
              <a:rPr lang="en-CA" dirty="0" smtClean="0"/>
              <a:t>Muscles</a:t>
            </a:r>
          </a:p>
          <a:p>
            <a:r>
              <a:rPr lang="en-CA" dirty="0" smtClean="0"/>
              <a:t>Sensory receptors</a:t>
            </a:r>
          </a:p>
          <a:p>
            <a:pPr lvl="1"/>
            <a:r>
              <a:rPr lang="en-CA" dirty="0" err="1" smtClean="0"/>
              <a:t>eyes,ears,nose,tongue,skin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Central  nervous system</a:t>
            </a:r>
            <a:br>
              <a:rPr lang="en-CA" dirty="0" smtClean="0"/>
            </a:br>
            <a:r>
              <a:rPr lang="en-CA" dirty="0" smtClean="0"/>
              <a:t>CNS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Brain and spinal chord</a:t>
            </a:r>
          </a:p>
          <a:p>
            <a:r>
              <a:rPr lang="en-CA" dirty="0" smtClean="0"/>
              <a:t>Interprets</a:t>
            </a:r>
            <a:endParaRPr lang="en-CA" dirty="0"/>
          </a:p>
        </p:txBody>
      </p:sp>
      <p:pic>
        <p:nvPicPr>
          <p:cNvPr id="4" name="Picture 3" descr="C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332656"/>
            <a:ext cx="2390775" cy="19145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Brain</a:t>
            </a:r>
            <a:endParaRPr lang="en-CA" dirty="0"/>
          </a:p>
        </p:txBody>
      </p:sp>
      <p:pic>
        <p:nvPicPr>
          <p:cNvPr id="4" name="Content Placeholder 3" descr="Human brai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95936" y="1700808"/>
            <a:ext cx="4197052" cy="4527376"/>
          </a:xfrm>
        </p:spPr>
      </p:pic>
      <p:sp>
        <p:nvSpPr>
          <p:cNvPr id="5" name="TextBox 4"/>
          <p:cNvSpPr txBox="1"/>
          <p:nvPr/>
        </p:nvSpPr>
        <p:spPr>
          <a:xfrm>
            <a:off x="467544" y="1196752"/>
            <a:ext cx="342029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The 3 parts of the Brain:</a:t>
            </a:r>
          </a:p>
          <a:p>
            <a:pPr marL="342900" indent="-342900"/>
            <a:r>
              <a:rPr lang="en-CA" sz="2400" dirty="0" smtClean="0"/>
              <a:t>Cerebrum:</a:t>
            </a:r>
          </a:p>
          <a:p>
            <a:pPr marL="342900" indent="-342900"/>
            <a:r>
              <a:rPr lang="en-CA" sz="2400" dirty="0" smtClean="0"/>
              <a:t>   thinking, moving, sensing</a:t>
            </a:r>
          </a:p>
          <a:p>
            <a:pPr marL="342900" indent="-342900">
              <a:buAutoNum type="arabicParenR"/>
            </a:pPr>
            <a:endParaRPr lang="en-CA" sz="2400" dirty="0"/>
          </a:p>
          <a:p>
            <a:pPr marL="342900" indent="-342900"/>
            <a:r>
              <a:rPr lang="en-CA" sz="2400" dirty="0" smtClean="0"/>
              <a:t>Cerebellum: Balance coordination, muscle tone</a:t>
            </a:r>
          </a:p>
          <a:p>
            <a:pPr marL="342900" indent="-342900">
              <a:buAutoNum type="arabicParenR"/>
            </a:pPr>
            <a:endParaRPr lang="en-CA" sz="2400" dirty="0"/>
          </a:p>
          <a:p>
            <a:pPr marL="342900" indent="-342900"/>
            <a:r>
              <a:rPr lang="en-CA" sz="2400" dirty="0" smtClean="0"/>
              <a:t>Brain stem:</a:t>
            </a:r>
          </a:p>
          <a:p>
            <a:pPr marL="342900" indent="-342900"/>
            <a:r>
              <a:rPr lang="en-CA" sz="2400" dirty="0" smtClean="0"/>
              <a:t>	Regulate breathing, heart rate, communication to cerebrum</a:t>
            </a:r>
            <a:endParaRPr lang="en-C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384</Words>
  <Application>Microsoft Office PowerPoint</Application>
  <PresentationFormat>On-screen Show (4:3)</PresentationFormat>
  <Paragraphs>69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Nervous system</vt:lpstr>
      <vt:lpstr>Cells </vt:lpstr>
      <vt:lpstr>Neurons</vt:lpstr>
      <vt:lpstr>Your homework over vacation</vt:lpstr>
      <vt:lpstr>Synapse</vt:lpstr>
      <vt:lpstr>Tissues</vt:lpstr>
      <vt:lpstr>Organs</vt:lpstr>
      <vt:lpstr>Central  nervous system CNS</vt:lpstr>
      <vt:lpstr>Brain</vt:lpstr>
      <vt:lpstr>Sensory Motor parts of the cerebrum</vt:lpstr>
      <vt:lpstr>Left Brain/Right Brain</vt:lpstr>
      <vt:lpstr>Inside the brain (Sagital section)</vt:lpstr>
      <vt:lpstr>Spinal chord</vt:lpstr>
      <vt:lpstr>How does our brain feel? The blue stripe controls feeling. the yellow stripe controls movement.</vt:lpstr>
      <vt:lpstr>What body parts have the most feeling? According to the brain.</vt:lpstr>
      <vt:lpstr>What body parts require the most brain power to move?</vt:lpstr>
      <vt:lpstr>What would you look like if your brain space determined your biggest parts?</vt:lpstr>
      <vt:lpstr>Peripheral Nervous System,PNS receives signals from the senses, sends them to the CNS responds to the signal  </vt:lpstr>
      <vt:lpstr>Reflex arc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Nervous system</dc:title>
  <dc:creator>AnnaKay</dc:creator>
  <cp:lastModifiedBy>35-student</cp:lastModifiedBy>
  <cp:revision>11</cp:revision>
  <dcterms:created xsi:type="dcterms:W3CDTF">2012-01-17T18:45:22Z</dcterms:created>
  <dcterms:modified xsi:type="dcterms:W3CDTF">2014-02-27T22:48:17Z</dcterms:modified>
</cp:coreProperties>
</file>