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6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2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8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9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4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E5340-9168-4DF3-81DB-499CEACFD306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838F-B8AB-4457-B82B-241A9EC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Plasma, Interstitial Fluid, Lymph</a:t>
            </a:r>
          </a:p>
          <a:p>
            <a:r>
              <a:rPr lang="en-US" dirty="0" smtClean="0"/>
              <a:t>Same stuff different place</a:t>
            </a:r>
          </a:p>
          <a:p>
            <a:r>
              <a:rPr lang="en-US" dirty="0" smtClean="0"/>
              <a:t>An Alternate circulatory </a:t>
            </a:r>
            <a:r>
              <a:rPr lang="en-US" dirty="0" err="1" smtClean="0"/>
              <a:t>systm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6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lymph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Lymph capillaries</a:t>
            </a:r>
          </a:p>
          <a:p>
            <a:r>
              <a:rPr lang="en-US" dirty="0" smtClean="0"/>
              <a:t>Are dead ends</a:t>
            </a:r>
          </a:p>
          <a:p>
            <a:r>
              <a:rPr lang="en-US" dirty="0" smtClean="0"/>
              <a:t>They have little </a:t>
            </a:r>
          </a:p>
          <a:p>
            <a:pPr marL="0" indent="0">
              <a:buNone/>
            </a:pPr>
            <a:r>
              <a:rPr lang="en-US" dirty="0" smtClean="0"/>
              <a:t>Valves that uptake</a:t>
            </a:r>
          </a:p>
          <a:p>
            <a:pPr marL="0" indent="0">
              <a:buNone/>
            </a:pPr>
            <a:r>
              <a:rPr lang="en-US" dirty="0" smtClean="0"/>
              <a:t>Interstitial fluid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35199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3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Lymph capillaries surround cells and capillaries and </a:t>
            </a:r>
            <a:r>
              <a:rPr lang="en-US" dirty="0"/>
              <a:t>a</a:t>
            </a:r>
            <a:r>
              <a:rPr lang="en-US" dirty="0" smtClean="0"/>
              <a:t>bsorb interstitial fluid.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82240"/>
            <a:ext cx="4419599" cy="35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filter the lymph</a:t>
            </a:r>
          </a:p>
          <a:p>
            <a:r>
              <a:rPr lang="en-US" dirty="0" smtClean="0"/>
              <a:t>Produce white blood cells .These destroy any bacteria</a:t>
            </a:r>
          </a:p>
          <a:p>
            <a:r>
              <a:rPr lang="en-US" dirty="0" smtClean="0"/>
              <a:t>They are located in the groin, neck, armpit, Tonsils, thymus, spleen, and wall of the intestine</a:t>
            </a:r>
          </a:p>
          <a:p>
            <a:r>
              <a:rPr lang="en-US" dirty="0" smtClean="0"/>
              <a:t>It carries the Lymph in lymph vessels (Tubes)</a:t>
            </a:r>
          </a:p>
          <a:p>
            <a:r>
              <a:rPr lang="en-US" dirty="0" smtClean="0"/>
              <a:t>Lymph moves using muscle contraction in the legs and arms (just like veins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8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80" y="304800"/>
            <a:ext cx="5943600" cy="627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returns the lymph back into your circulatory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49967"/>
            <a:ext cx="4572000" cy="4626429"/>
          </a:xfrm>
        </p:spPr>
      </p:pic>
    </p:spTree>
    <p:extLst>
      <p:ext uri="{BB962C8B-B14F-4D97-AF65-F5344CB8AC3E}">
        <p14:creationId xmlns:p14="http://schemas.microsoft.com/office/powerpoint/2010/main" val="364317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to your superior vena cava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253456"/>
            <a:ext cx="5810250" cy="3219450"/>
          </a:xfrm>
        </p:spPr>
      </p:pic>
    </p:spTree>
    <p:extLst>
      <p:ext uri="{BB962C8B-B14F-4D97-AF65-F5344CB8AC3E}">
        <p14:creationId xmlns:p14="http://schemas.microsoft.com/office/powerpoint/2010/main" val="274317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circulatory system and lymphatic system work together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03" y="1600200"/>
            <a:ext cx="6631793" cy="4525963"/>
          </a:xfrm>
        </p:spPr>
      </p:pic>
    </p:spTree>
    <p:extLst>
      <p:ext uri="{BB962C8B-B14F-4D97-AF65-F5344CB8AC3E}">
        <p14:creationId xmlns:p14="http://schemas.microsoft.com/office/powerpoint/2010/main" val="407636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132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Lymphatic system</vt:lpstr>
      <vt:lpstr>Parts of the lymph system</vt:lpstr>
      <vt:lpstr>Lymph Capillaries</vt:lpstr>
      <vt:lpstr>Lymph nodes</vt:lpstr>
      <vt:lpstr>PowerPoint Presentation</vt:lpstr>
      <vt:lpstr>It returns the lymph back into your circulatory system</vt:lpstr>
      <vt:lpstr>Close to your superior vena cava</vt:lpstr>
      <vt:lpstr>The circulatory system and lymphatic system work together</vt:lpstr>
    </vt:vector>
  </TitlesOfParts>
  <Company>RSB-SCCM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system</dc:title>
  <dc:creator>35-student</dc:creator>
  <cp:lastModifiedBy>35-student</cp:lastModifiedBy>
  <cp:revision>3</cp:revision>
  <dcterms:created xsi:type="dcterms:W3CDTF">2015-01-13T15:14:34Z</dcterms:created>
  <dcterms:modified xsi:type="dcterms:W3CDTF">2015-01-13T15:46:01Z</dcterms:modified>
</cp:coreProperties>
</file>