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570B-D4CF-48A8-8D2A-A4854DE1966B}" type="datetimeFigureOut">
              <a:rPr lang="en-CA" smtClean="0"/>
              <a:pPr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7748-B8C4-414F-8421-1DC3517E34C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tle man homuncul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51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Intro to the senses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 label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2390775" cy="1914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The Senses</a:t>
            </a:r>
            <a:br>
              <a:rPr lang="en-CA" b="1" dirty="0"/>
            </a:br>
            <a:r>
              <a:rPr lang="en-US" sz="1100" b="1" dirty="0"/>
              <a:t>and</a:t>
            </a:r>
            <a:br>
              <a:rPr lang="en-CA" b="1" dirty="0"/>
            </a:br>
            <a:r>
              <a:rPr lang="en-US" sz="2200" b="1" dirty="0"/>
              <a:t>Why do we need them?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They receive information from the world around us.</a:t>
            </a:r>
            <a:endParaRPr lang="en-CA" dirty="0"/>
          </a:p>
          <a:p>
            <a:pPr>
              <a:buNone/>
            </a:pPr>
            <a:r>
              <a:rPr lang="en-US" b="1" dirty="0"/>
              <a:t> </a:t>
            </a:r>
            <a:endParaRPr lang="en-CA" dirty="0"/>
          </a:p>
          <a:p>
            <a:pPr lvl="0"/>
            <a:r>
              <a:rPr lang="en-US" b="1" dirty="0"/>
              <a:t>They protect us from harmful things</a:t>
            </a:r>
            <a:endParaRPr lang="en-CA" dirty="0"/>
          </a:p>
          <a:p>
            <a:endParaRPr lang="en-CA" dirty="0"/>
          </a:p>
          <a:p>
            <a:pPr lvl="0"/>
            <a:r>
              <a:rPr lang="en-US" b="1" dirty="0"/>
              <a:t>They attract us to helpful pleasant things</a:t>
            </a:r>
            <a:endParaRPr lang="en-CA" dirty="0"/>
          </a:p>
          <a:p>
            <a:endParaRPr lang="en-CA" dirty="0"/>
          </a:p>
        </p:txBody>
      </p:sp>
      <p:pic>
        <p:nvPicPr>
          <p:cNvPr id="5" name="Picture 4" descr="fin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76672"/>
            <a:ext cx="952500" cy="1276350"/>
          </a:xfrm>
          <a:prstGeom prst="rect">
            <a:avLst/>
          </a:prstGeom>
        </p:spPr>
      </p:pic>
      <p:pic>
        <p:nvPicPr>
          <p:cNvPr id="6" name="Picture 5" descr="Big pupi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5085184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n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32656"/>
            <a:ext cx="2143125" cy="2143125"/>
          </a:xfrm>
          <a:prstGeom prst="rect">
            <a:avLst/>
          </a:prstGeom>
        </p:spPr>
      </p:pic>
      <p:pic>
        <p:nvPicPr>
          <p:cNvPr id="5" name="Picture 4" descr="storm over the c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492896"/>
            <a:ext cx="1676400" cy="151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Label C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5429250"/>
            <a:ext cx="933450" cy="14287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6"/>
                </a:solidFill>
              </a:rPr>
              <a:t>They are part </a:t>
            </a:r>
            <a:r>
              <a:rPr lang="en-US" b="1" dirty="0"/>
              <a:t>of the </a:t>
            </a:r>
            <a:r>
              <a:rPr lang="en-US" b="1" u="sng" dirty="0" err="1"/>
              <a:t>P</a:t>
            </a:r>
            <a:r>
              <a:rPr lang="en-US" b="1" dirty="0" err="1"/>
              <a:t>eriferal</a:t>
            </a:r>
            <a:r>
              <a:rPr lang="en-US" b="1" dirty="0"/>
              <a:t> </a:t>
            </a:r>
            <a:r>
              <a:rPr lang="en-US" b="1" u="sng" dirty="0"/>
              <a:t>n</a:t>
            </a:r>
            <a:r>
              <a:rPr lang="en-US" b="1" dirty="0"/>
              <a:t>ervous </a:t>
            </a:r>
            <a:r>
              <a:rPr lang="en-US" b="1" u="sng" dirty="0"/>
              <a:t>s</a:t>
            </a:r>
            <a:r>
              <a:rPr lang="en-US" b="1" dirty="0"/>
              <a:t>ystem 				or PNS</a:t>
            </a:r>
            <a:endParaRPr lang="en-CA" dirty="0"/>
          </a:p>
          <a:p>
            <a:pPr>
              <a:buNone/>
            </a:pPr>
            <a:endParaRPr lang="en-CA" dirty="0"/>
          </a:p>
          <a:p>
            <a:pPr lvl="0"/>
            <a:r>
              <a:rPr lang="en-US" b="1" dirty="0"/>
              <a:t>They take energy or chemicals and </a:t>
            </a:r>
            <a:r>
              <a:rPr lang="en-US" b="1" dirty="0">
                <a:solidFill>
                  <a:schemeClr val="accent6"/>
                </a:solidFill>
              </a:rPr>
              <a:t>change </a:t>
            </a:r>
            <a:r>
              <a:rPr lang="en-US" b="1" dirty="0"/>
              <a:t>them into electrical signals.</a:t>
            </a:r>
            <a:endParaRPr lang="en-CA" dirty="0"/>
          </a:p>
          <a:p>
            <a:pPr>
              <a:buNone/>
            </a:pPr>
            <a:r>
              <a:rPr lang="en-US" b="1" dirty="0"/>
              <a:t> </a:t>
            </a:r>
            <a:endParaRPr lang="en-CA" dirty="0"/>
          </a:p>
          <a:p>
            <a:pPr lvl="0"/>
            <a:r>
              <a:rPr lang="en-US" b="1" dirty="0"/>
              <a:t>All the messages are carried to the brain or CNS for interpretation.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Each sense has 3 parts: </a:t>
            </a:r>
            <a:endParaRPr lang="en-CA" sz="2400" dirty="0"/>
          </a:p>
          <a:p>
            <a:pPr lvl="1"/>
            <a:r>
              <a:rPr lang="en-US" b="1" u="sng" dirty="0"/>
              <a:t>The receptor</a:t>
            </a:r>
            <a:r>
              <a:rPr lang="en-US" b="1" dirty="0"/>
              <a:t>. This receives the energy or chemical signal and changes it into an electrical nerve impulse.</a:t>
            </a:r>
            <a:endParaRPr lang="en-CA" sz="2000" dirty="0"/>
          </a:p>
          <a:p>
            <a:pPr lvl="1"/>
            <a:r>
              <a:rPr lang="en-US" b="1" u="sng" dirty="0"/>
              <a:t>The transmitter.</a:t>
            </a:r>
            <a:r>
              <a:rPr lang="en-US" b="1" dirty="0"/>
              <a:t> This is the nerve that carries the message to the brain.</a:t>
            </a:r>
            <a:endParaRPr lang="en-CA" sz="2000" dirty="0"/>
          </a:p>
          <a:p>
            <a:pPr lvl="1"/>
            <a:r>
              <a:rPr lang="en-US" b="1" u="sng" dirty="0"/>
              <a:t>The interpreter.</a:t>
            </a:r>
            <a:r>
              <a:rPr lang="en-US" b="1" dirty="0"/>
              <a:t> Different parts of the brain interpret for different senses.</a:t>
            </a:r>
            <a:endParaRPr lang="en-CA" sz="20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CA" sz="2400" b="1" dirty="0"/>
              <a:t> </a:t>
            </a:r>
            <a:r>
              <a:rPr lang="en-US" sz="2400" b="1" u="sng" dirty="0"/>
              <a:t>Sense</a:t>
            </a:r>
            <a:r>
              <a:rPr lang="en-US" sz="2400" b="1" dirty="0"/>
              <a:t>	   </a:t>
            </a:r>
            <a:r>
              <a:rPr lang="en-US" sz="2400" b="1" u="sng" dirty="0"/>
              <a:t>Organ</a:t>
            </a:r>
            <a:r>
              <a:rPr lang="en-US" sz="2400" b="1" dirty="0"/>
              <a:t>	</a:t>
            </a:r>
            <a:r>
              <a:rPr lang="en-US" sz="2400" b="1" u="sng" dirty="0"/>
              <a:t>Sensor</a:t>
            </a:r>
            <a:r>
              <a:rPr lang="en-US" sz="2400" b="1" dirty="0"/>
              <a:t>	       </a:t>
            </a:r>
            <a:r>
              <a:rPr lang="en-US" sz="2400" b="1" u="sng" dirty="0"/>
              <a:t>Energy</a:t>
            </a:r>
            <a:r>
              <a:rPr lang="en-US" sz="2400" b="1" dirty="0"/>
              <a:t>	       </a:t>
            </a:r>
            <a:r>
              <a:rPr lang="en-US" sz="2400" b="1" u="sng" dirty="0"/>
              <a:t>Sensations</a:t>
            </a:r>
            <a:endParaRPr lang="en-CA" sz="2400" dirty="0"/>
          </a:p>
          <a:p>
            <a:r>
              <a:rPr lang="en-US" sz="2400" b="1" dirty="0"/>
              <a:t>Sight	Eye		Retina	        Light, 	</a:t>
            </a:r>
            <a:r>
              <a:rPr lang="en-US" sz="2400" dirty="0" err="1"/>
              <a:t>colour</a:t>
            </a:r>
            <a:r>
              <a:rPr lang="en-US" sz="2400" dirty="0"/>
              <a:t>, shape, 				     (rods and cones)		brightness, 								movement, 3D	</a:t>
            </a:r>
            <a:endParaRPr lang="en-CA" sz="2400" dirty="0"/>
          </a:p>
          <a:p>
            <a:r>
              <a:rPr lang="en-US" sz="2400" b="1" dirty="0"/>
              <a:t>Hearing	Ear		Cochlea      Sound	</a:t>
            </a:r>
            <a:r>
              <a:rPr lang="en-US" sz="2400" dirty="0"/>
              <a:t>pitch, volume, tone </a:t>
            </a:r>
            <a:endParaRPr lang="en-CA" sz="2400" dirty="0"/>
          </a:p>
          <a:p>
            <a:r>
              <a:rPr lang="en-US" sz="2400" dirty="0"/>
              <a:t>			       (hair cells)		             Quality, vibrations 							balance</a:t>
            </a:r>
            <a:endParaRPr lang="en-CA" sz="1200" dirty="0"/>
          </a:p>
          <a:p>
            <a:r>
              <a:rPr lang="en-US" sz="2400" b="1" dirty="0"/>
              <a:t>Touch	Skin		Sensors       Pressure</a:t>
            </a:r>
            <a:r>
              <a:rPr lang="en-US" sz="2400" dirty="0"/>
              <a:t>, 	heat, cold, pain,			(many different ones)		textures, light and 							hard pressure</a:t>
            </a:r>
            <a:endParaRPr lang="en-CA" sz="2400" dirty="0"/>
          </a:p>
          <a:p>
            <a:r>
              <a:rPr lang="en-US" sz="2400" b="1" dirty="0"/>
              <a:t>Smell	Nose		Olfactory   Chemicals</a:t>
            </a:r>
            <a:r>
              <a:rPr lang="en-US" sz="2400" dirty="0"/>
              <a:t> 	hundreds of odors, 			         (Hair cells)			pain</a:t>
            </a:r>
            <a:endParaRPr lang="en-CA" sz="2400" dirty="0"/>
          </a:p>
          <a:p>
            <a:r>
              <a:rPr lang="en-US" sz="2400" b="1" dirty="0"/>
              <a:t>Taste	Tongue        Taste Buds      Chemicals 	</a:t>
            </a:r>
            <a:r>
              <a:rPr lang="en-US" sz="2400" dirty="0"/>
              <a:t>sweet, salt, sour, 			         (Hair cells)		bitter, </a:t>
            </a:r>
            <a:r>
              <a:rPr lang="en-US" sz="2400" dirty="0" err="1"/>
              <a:t>Umani</a:t>
            </a:r>
            <a:endParaRPr lang="en-CA" sz="2400" dirty="0"/>
          </a:p>
          <a:p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turn think outside </a:t>
            </a:r>
            <a:r>
              <a:rPr lang="en-CA"/>
              <a:t>the box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412776"/>
            <a:ext cx="8229600" cy="5445224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  <a:endParaRPr lang="en-CA" dirty="0"/>
          </a:p>
          <a:p>
            <a:r>
              <a:rPr lang="en-US" sz="11200" dirty="0"/>
              <a:t>What do you use for the following senses?</a:t>
            </a:r>
            <a:endParaRPr lang="en-CA" sz="11200" dirty="0"/>
          </a:p>
          <a:p>
            <a:pPr>
              <a:buNone/>
            </a:pPr>
            <a:endParaRPr lang="en-CA" sz="11200" dirty="0"/>
          </a:p>
          <a:p>
            <a:r>
              <a:rPr lang="en-US" sz="11200" dirty="0"/>
              <a:t>	Sense of Direction?</a:t>
            </a:r>
            <a:endParaRPr lang="en-CA" sz="11200" dirty="0"/>
          </a:p>
          <a:p>
            <a:pPr>
              <a:buNone/>
            </a:pPr>
            <a:endParaRPr lang="en-CA" sz="11200" dirty="0"/>
          </a:p>
          <a:p>
            <a:r>
              <a:rPr lang="en-US" sz="11200" dirty="0"/>
              <a:t>	Sense of Balance?</a:t>
            </a:r>
            <a:endParaRPr lang="en-CA" sz="11200" dirty="0"/>
          </a:p>
          <a:p>
            <a:pPr>
              <a:buNone/>
            </a:pPr>
            <a:endParaRPr lang="en-CA" sz="11200" dirty="0"/>
          </a:p>
          <a:p>
            <a:r>
              <a:rPr lang="en-US" sz="11200" dirty="0"/>
              <a:t>	Common Sense?</a:t>
            </a:r>
            <a:endParaRPr lang="en-CA" sz="11200" dirty="0"/>
          </a:p>
          <a:p>
            <a:pPr>
              <a:buNone/>
            </a:pPr>
            <a:endParaRPr lang="en-CA" sz="11200" dirty="0"/>
          </a:p>
          <a:p>
            <a:r>
              <a:rPr lang="en-US" sz="11200" dirty="0"/>
              <a:t>	Sense of Humor?</a:t>
            </a:r>
            <a:endParaRPr lang="en-CA" sz="11200" dirty="0"/>
          </a:p>
          <a:p>
            <a:pPr>
              <a:buNone/>
            </a:pPr>
            <a:endParaRPr lang="en-CA" sz="11200" dirty="0"/>
          </a:p>
          <a:p>
            <a:r>
              <a:rPr lang="en-US" sz="11200" dirty="0"/>
              <a:t>What senses are being used when someone  Hurts your “Feelings”?</a:t>
            </a:r>
            <a:endParaRPr lang="en-CA" sz="11200" dirty="0"/>
          </a:p>
          <a:p>
            <a:endParaRPr lang="en-CA" sz="8000" dirty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Intro to the senses</vt:lpstr>
      <vt:lpstr> The Senses and Why do we need them? </vt:lpstr>
      <vt:lpstr>PowerPoint Presentation</vt:lpstr>
      <vt:lpstr>PowerPoint Presentation</vt:lpstr>
      <vt:lpstr>PowerPoint Presentation</vt:lpstr>
      <vt:lpstr>Your turn think outside the box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the senses</dc:title>
  <dc:creator>AnnaKay</dc:creator>
  <cp:lastModifiedBy>Anna Katherine Walsh</cp:lastModifiedBy>
  <cp:revision>9</cp:revision>
  <dcterms:created xsi:type="dcterms:W3CDTF">2015-03-12T15:54:45Z</dcterms:created>
  <dcterms:modified xsi:type="dcterms:W3CDTF">2020-05-26T15:12:25Z</dcterms:modified>
</cp:coreProperties>
</file>