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8" r:id="rId4"/>
    <p:sldId id="259" r:id="rId5"/>
    <p:sldId id="262" r:id="rId6"/>
    <p:sldId id="263" r:id="rId7"/>
    <p:sldId id="264" r:id="rId8"/>
    <p:sldId id="267" r:id="rId9"/>
    <p:sldId id="279" r:id="rId10"/>
    <p:sldId id="268" r:id="rId11"/>
    <p:sldId id="280" r:id="rId12"/>
    <p:sldId id="270" r:id="rId13"/>
    <p:sldId id="281" r:id="rId14"/>
    <p:sldId id="272" r:id="rId15"/>
    <p:sldId id="282" r:id="rId16"/>
    <p:sldId id="274" r:id="rId17"/>
    <p:sldId id="275" r:id="rId18"/>
    <p:sldId id="276" r:id="rId19"/>
    <p:sldId id="278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910CE-9A97-4847-97F6-8D959A9F15E5}" type="datetimeFigureOut">
              <a:rPr lang="en-CA" smtClean="0"/>
              <a:pPr/>
              <a:t>22/05/2014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FE728-EDE2-4611-B184-D02BFE8A0E3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910CE-9A97-4847-97F6-8D959A9F15E5}" type="datetimeFigureOut">
              <a:rPr lang="en-CA" smtClean="0"/>
              <a:pPr/>
              <a:t>22/05/2014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FE728-EDE2-4611-B184-D02BFE8A0E3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910CE-9A97-4847-97F6-8D959A9F15E5}" type="datetimeFigureOut">
              <a:rPr lang="en-CA" smtClean="0"/>
              <a:pPr/>
              <a:t>22/05/2014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FE728-EDE2-4611-B184-D02BFE8A0E3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910CE-9A97-4847-97F6-8D959A9F15E5}" type="datetimeFigureOut">
              <a:rPr lang="en-CA" smtClean="0"/>
              <a:pPr/>
              <a:t>22/05/2014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FE728-EDE2-4611-B184-D02BFE8A0E3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910CE-9A97-4847-97F6-8D959A9F15E5}" type="datetimeFigureOut">
              <a:rPr lang="en-CA" smtClean="0"/>
              <a:pPr/>
              <a:t>22/05/2014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FE728-EDE2-4611-B184-D02BFE8A0E3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910CE-9A97-4847-97F6-8D959A9F15E5}" type="datetimeFigureOut">
              <a:rPr lang="en-CA" smtClean="0"/>
              <a:pPr/>
              <a:t>22/05/2014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FE728-EDE2-4611-B184-D02BFE8A0E3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910CE-9A97-4847-97F6-8D959A9F15E5}" type="datetimeFigureOut">
              <a:rPr lang="en-CA" smtClean="0"/>
              <a:pPr/>
              <a:t>22/05/2014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FE728-EDE2-4611-B184-D02BFE8A0E3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910CE-9A97-4847-97F6-8D959A9F15E5}" type="datetimeFigureOut">
              <a:rPr lang="en-CA" smtClean="0"/>
              <a:pPr/>
              <a:t>22/05/2014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FE728-EDE2-4611-B184-D02BFE8A0E3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910CE-9A97-4847-97F6-8D959A9F15E5}" type="datetimeFigureOut">
              <a:rPr lang="en-CA" smtClean="0"/>
              <a:pPr/>
              <a:t>22/05/2014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FE728-EDE2-4611-B184-D02BFE8A0E3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910CE-9A97-4847-97F6-8D959A9F15E5}" type="datetimeFigureOut">
              <a:rPr lang="en-CA" smtClean="0"/>
              <a:pPr/>
              <a:t>22/05/2014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FE728-EDE2-4611-B184-D02BFE8A0E3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910CE-9A97-4847-97F6-8D959A9F15E5}" type="datetimeFigureOut">
              <a:rPr lang="en-CA" smtClean="0"/>
              <a:pPr/>
              <a:t>22/05/2014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FE728-EDE2-4611-B184-D02BFE8A0E3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910CE-9A97-4847-97F6-8D959A9F15E5}" type="datetimeFigureOut">
              <a:rPr lang="en-CA" smtClean="0"/>
              <a:pPr/>
              <a:t>22/05/2014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FE728-EDE2-4611-B184-D02BFE8A0E3B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VlN7K1-9QB0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Why does a cell divide?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reproduce a sexually (single celled organisms)</a:t>
            </a:r>
          </a:p>
          <a:p>
            <a:r>
              <a:rPr lang="en-US" dirty="0" smtClean="0"/>
              <a:t>To balance the nutrients and waste moving across the cell membrane  (big surface area)</a:t>
            </a:r>
          </a:p>
          <a:p>
            <a:r>
              <a:rPr lang="en-US" dirty="0" smtClean="0"/>
              <a:t>To grow</a:t>
            </a:r>
          </a:p>
          <a:p>
            <a:r>
              <a:rPr lang="en-US" dirty="0" smtClean="0"/>
              <a:t>To heal </a:t>
            </a:r>
          </a:p>
          <a:p>
            <a:r>
              <a:rPr lang="en-US" dirty="0" smtClean="0"/>
              <a:t>To specialize into different tissues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Metaphase</a:t>
            </a:r>
            <a:br>
              <a:rPr lang="en-CA" dirty="0" smtClean="0"/>
            </a:br>
            <a:r>
              <a:rPr lang="en-CA" dirty="0" smtClean="0"/>
              <a:t> Chromosomes line up</a:t>
            </a:r>
            <a:endParaRPr lang="en-CA" dirty="0"/>
          </a:p>
        </p:txBody>
      </p:sp>
      <p:pic>
        <p:nvPicPr>
          <p:cNvPr id="7" name="Content Placeholder 6" descr="Metaphas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3" y="1628800"/>
            <a:ext cx="6509434" cy="454934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Metaphase</a:t>
            </a:r>
            <a:endParaRPr lang="en-CA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Centrioles form a complete spindle </a:t>
            </a:r>
          </a:p>
          <a:p>
            <a:r>
              <a:rPr lang="en-CA" dirty="0" smtClean="0"/>
              <a:t>Microtubules attach to the </a:t>
            </a:r>
            <a:r>
              <a:rPr lang="en-CA" dirty="0" err="1" smtClean="0"/>
              <a:t>kinetichores</a:t>
            </a:r>
            <a:r>
              <a:rPr lang="en-CA" dirty="0" smtClean="0"/>
              <a:t> of the </a:t>
            </a:r>
            <a:r>
              <a:rPr lang="en-CA" dirty="0" err="1" smtClean="0"/>
              <a:t>chromatid</a:t>
            </a:r>
            <a:r>
              <a:rPr lang="en-CA" dirty="0" smtClean="0"/>
              <a:t> pairs</a:t>
            </a:r>
          </a:p>
          <a:p>
            <a:r>
              <a:rPr lang="en-CA" dirty="0" smtClean="0"/>
              <a:t>Chromatid Pairs line up across the equator .</a:t>
            </a:r>
          </a:p>
          <a:p>
            <a:r>
              <a:rPr lang="en-CA" dirty="0" smtClean="0"/>
              <a:t>Nuclear membrane is gone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Anaphase</a:t>
            </a:r>
            <a:br>
              <a:rPr lang="en-CA" dirty="0" smtClean="0"/>
            </a:br>
            <a:r>
              <a:rPr lang="en-CA" dirty="0" smtClean="0"/>
              <a:t> the chromotids separate</a:t>
            </a:r>
            <a:endParaRPr lang="en-CA" dirty="0"/>
          </a:p>
        </p:txBody>
      </p:sp>
      <p:pic>
        <p:nvPicPr>
          <p:cNvPr id="9" name="Content Placeholder 8" descr="Anaphas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47664" y="1556792"/>
            <a:ext cx="6552728" cy="482453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Anaphase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micro tubules shorten and pull the </a:t>
            </a:r>
            <a:r>
              <a:rPr lang="en-CA" dirty="0" err="1" smtClean="0"/>
              <a:t>chromatids</a:t>
            </a:r>
            <a:r>
              <a:rPr lang="en-CA" dirty="0" smtClean="0"/>
              <a:t> apart.</a:t>
            </a:r>
          </a:p>
          <a:p>
            <a:r>
              <a:rPr lang="en-CA" dirty="0" smtClean="0"/>
              <a:t>The </a:t>
            </a:r>
            <a:r>
              <a:rPr lang="en-CA" dirty="0" err="1" smtClean="0"/>
              <a:t>chromatids</a:t>
            </a:r>
            <a:r>
              <a:rPr lang="en-CA" dirty="0" smtClean="0"/>
              <a:t> migrate to opposite ends of the cell</a:t>
            </a:r>
          </a:p>
          <a:p>
            <a:r>
              <a:rPr lang="en-CA" dirty="0" smtClean="0"/>
              <a:t>The micro tubules push the cell membrane make the cell longer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err="1" smtClean="0"/>
              <a:t>Telophase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two new nuclei reform</a:t>
            </a:r>
            <a:endParaRPr lang="en-CA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Early </a:t>
            </a:r>
            <a:r>
              <a:rPr lang="en-CA" dirty="0" err="1" smtClean="0"/>
              <a:t>telophase</a:t>
            </a:r>
            <a:endParaRPr lang="en-CA" dirty="0"/>
          </a:p>
        </p:txBody>
      </p:sp>
      <p:pic>
        <p:nvPicPr>
          <p:cNvPr id="9" name="Content Placeholder 8" descr="early telophase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251520" y="2348880"/>
            <a:ext cx="4104456" cy="4104455"/>
          </a:xfrm>
        </p:spPr>
      </p:pic>
      <p:sp>
        <p:nvSpPr>
          <p:cNvPr id="11" name="Text Placeholder 10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CA" dirty="0" smtClean="0"/>
              <a:t>Late </a:t>
            </a:r>
            <a:r>
              <a:rPr lang="en-CA" dirty="0" err="1" smtClean="0"/>
              <a:t>telophase</a:t>
            </a:r>
            <a:endParaRPr lang="en-CA" dirty="0"/>
          </a:p>
        </p:txBody>
      </p:sp>
      <p:pic>
        <p:nvPicPr>
          <p:cNvPr id="13" name="Content Placeholder 12" descr="late telophase.pn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625084" y="2132856"/>
            <a:ext cx="4014049" cy="410445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Telophase</a:t>
            </a:r>
            <a:endParaRPr lang="en-CA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This is prophase backwards</a:t>
            </a:r>
          </a:p>
          <a:p>
            <a:r>
              <a:rPr lang="en-CA" dirty="0" smtClean="0"/>
              <a:t>The nuclear envelope reforms.</a:t>
            </a:r>
          </a:p>
          <a:p>
            <a:r>
              <a:rPr lang="en-CA" dirty="0" smtClean="0"/>
              <a:t>The chromosomes uncoil</a:t>
            </a:r>
          </a:p>
          <a:p>
            <a:r>
              <a:rPr lang="en-CA" dirty="0" smtClean="0"/>
              <a:t>The aster disappears</a:t>
            </a:r>
          </a:p>
          <a:p>
            <a:r>
              <a:rPr lang="en-CA" dirty="0" smtClean="0"/>
              <a:t>The cytoplasm starts to divide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Cytokinesis</a:t>
            </a:r>
            <a:br>
              <a:rPr lang="en-CA" dirty="0" smtClean="0"/>
            </a:br>
            <a:r>
              <a:rPr lang="en-CA" dirty="0" smtClean="0"/>
              <a:t>cytoplasm divides</a:t>
            </a:r>
            <a:endParaRPr lang="en-CA" dirty="0"/>
          </a:p>
        </p:txBody>
      </p:sp>
      <p:pic>
        <p:nvPicPr>
          <p:cNvPr id="9" name="Content Placeholder 8" descr="cytokinesis plant vs animal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19672" y="1700808"/>
            <a:ext cx="6192688" cy="450548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Animal cells make a cleavage furrow</a:t>
            </a:r>
            <a:endParaRPr lang="en-CA" dirty="0"/>
          </a:p>
        </p:txBody>
      </p:sp>
      <p:pic>
        <p:nvPicPr>
          <p:cNvPr id="4" name="Content Placeholder 3" descr="cleavage furrow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268760"/>
            <a:ext cx="4363739" cy="3494468"/>
          </a:xfrm>
        </p:spPr>
      </p:pic>
      <p:pic>
        <p:nvPicPr>
          <p:cNvPr id="5" name="Picture 4" descr="cleavage furrow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63888" y="3429000"/>
            <a:ext cx="5269880" cy="31619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Plant cells make a cell plate</a:t>
            </a:r>
            <a:endParaRPr lang="en-CA" dirty="0"/>
          </a:p>
        </p:txBody>
      </p:sp>
      <p:pic>
        <p:nvPicPr>
          <p:cNvPr id="4" name="Content Placeholder 3" descr="cell plate in cytokinesis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7704" y="1813593"/>
            <a:ext cx="5400600" cy="40452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All the stages of mitosis </a:t>
            </a:r>
            <a:br>
              <a:rPr lang="en-CA" dirty="0" smtClean="0"/>
            </a:br>
            <a:r>
              <a:rPr lang="en-CA" dirty="0" smtClean="0"/>
              <a:t>in </a:t>
            </a:r>
            <a:r>
              <a:rPr lang="en-CA" dirty="0" err="1" smtClean="0"/>
              <a:t>Allium</a:t>
            </a:r>
            <a:r>
              <a:rPr lang="en-CA" dirty="0" smtClean="0"/>
              <a:t> root tips</a:t>
            </a:r>
            <a:endParaRPr lang="en-CA" dirty="0"/>
          </a:p>
        </p:txBody>
      </p:sp>
      <p:pic>
        <p:nvPicPr>
          <p:cNvPr id="9" name="Content Placeholder 8" descr="onion root tip mitosis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4136" y="1936782"/>
            <a:ext cx="6628224" cy="422852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Cell cycle</a:t>
            </a:r>
            <a:endParaRPr lang="en-CA" dirty="0"/>
          </a:p>
        </p:txBody>
      </p:sp>
      <p:pic>
        <p:nvPicPr>
          <p:cNvPr id="4" name="Content Placeholder 3" descr="cell cycle 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15816" y="1340768"/>
            <a:ext cx="3124944" cy="2506974"/>
          </a:xfrm>
        </p:spPr>
      </p:pic>
      <p:sp>
        <p:nvSpPr>
          <p:cNvPr id="3" name="Rectangle 2"/>
          <p:cNvSpPr/>
          <p:nvPr/>
        </p:nvSpPr>
        <p:spPr>
          <a:xfrm>
            <a:off x="1547664" y="4149080"/>
            <a:ext cx="640871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Most of the cell cycle is  used to </a:t>
            </a:r>
          </a:p>
          <a:p>
            <a:r>
              <a:rPr lang="en-US" sz="3200" dirty="0"/>
              <a:t>Make proteins</a:t>
            </a:r>
          </a:p>
          <a:p>
            <a:r>
              <a:rPr lang="en-US" sz="3200" dirty="0"/>
              <a:t>Copy DNA</a:t>
            </a:r>
          </a:p>
          <a:p>
            <a:r>
              <a:rPr lang="en-US" sz="3200" dirty="0"/>
              <a:t>Get ready to divide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Multicellular</a:t>
            </a:r>
            <a:r>
              <a:rPr lang="en-CA" dirty="0" smtClean="0"/>
              <a:t> Organisms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CA" dirty="0" smtClean="0"/>
              <a:t>If cells are limited to their size then in order to have large organisms they become </a:t>
            </a:r>
            <a:r>
              <a:rPr lang="en-CA" dirty="0" err="1" smtClean="0"/>
              <a:t>multicellular</a:t>
            </a:r>
            <a:r>
              <a:rPr lang="en-CA" dirty="0" smtClean="0"/>
              <a:t>.</a:t>
            </a:r>
          </a:p>
          <a:p>
            <a:r>
              <a:rPr lang="en-CA" dirty="0" smtClean="0"/>
              <a:t>Cells specialize into tissues each with a certain job. Nerves for communication and sensing, muscles for moving, digestive system for attaining food etc.</a:t>
            </a:r>
          </a:p>
          <a:p>
            <a:r>
              <a:rPr lang="en-CA" dirty="0" smtClean="0"/>
              <a:t>Each of these cells contain all the DNA but to specialize they turn off certain genes and turn on others.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How do cells divide?</a:t>
            </a:r>
            <a:br>
              <a:rPr lang="en-CA" dirty="0" smtClean="0"/>
            </a:br>
            <a:r>
              <a:rPr lang="en-CA" dirty="0" smtClean="0"/>
              <a:t>Mitosis and cytokinesis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Mitosis</a:t>
            </a:r>
          </a:p>
          <a:p>
            <a:r>
              <a:rPr lang="en-CA" dirty="0" smtClean="0"/>
              <a:t>How the </a:t>
            </a:r>
            <a:r>
              <a:rPr lang="en-CA" b="1" dirty="0" smtClean="0"/>
              <a:t>nucleus</a:t>
            </a:r>
            <a:r>
              <a:rPr lang="en-CA" dirty="0" smtClean="0"/>
              <a:t> divides </a:t>
            </a:r>
            <a:r>
              <a:rPr lang="en-CA" b="1" dirty="0" smtClean="0"/>
              <a:t>exactly</a:t>
            </a:r>
          </a:p>
          <a:p>
            <a:r>
              <a:rPr lang="en-CA" dirty="0" smtClean="0"/>
              <a:t>Uncoiled DNA copies itself </a:t>
            </a:r>
            <a:r>
              <a:rPr lang="en-CA" sz="2800" dirty="0" smtClean="0"/>
              <a:t>(Chromatin threads)</a:t>
            </a:r>
          </a:p>
          <a:p>
            <a:r>
              <a:rPr lang="en-CA" dirty="0" smtClean="0"/>
              <a:t>DNA coils up (Chromosomes)</a:t>
            </a:r>
          </a:p>
          <a:p>
            <a:r>
              <a:rPr lang="en-CA" dirty="0" smtClean="0"/>
              <a:t>Centrioles go to each end of the cell </a:t>
            </a:r>
          </a:p>
          <a:p>
            <a:r>
              <a:rPr lang="en-CA" dirty="0" smtClean="0"/>
              <a:t>Micro tubules attach to chromosomes</a:t>
            </a:r>
          </a:p>
          <a:p>
            <a:r>
              <a:rPr lang="en-CA" dirty="0" smtClean="0"/>
              <a:t>Microtubules pull them apart </a:t>
            </a:r>
          </a:p>
          <a:p>
            <a:r>
              <a:rPr lang="en-CA" dirty="0" smtClean="0">
                <a:hlinkClick r:id="rId2"/>
              </a:rPr>
              <a:t>Mitosis - YouTube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0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Phases of mitosis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CA" dirty="0" smtClean="0"/>
              <a:t>Interphase	works</a:t>
            </a:r>
          </a:p>
          <a:p>
            <a:endParaRPr lang="en-CA" dirty="0" smtClean="0"/>
          </a:p>
          <a:p>
            <a:r>
              <a:rPr lang="en-CA" dirty="0" smtClean="0"/>
              <a:t>Prophase          </a:t>
            </a:r>
            <a:r>
              <a:rPr lang="en-CA" dirty="0" smtClean="0"/>
              <a:t>coil up</a:t>
            </a:r>
          </a:p>
          <a:p>
            <a:endParaRPr lang="en-CA" dirty="0" smtClean="0"/>
          </a:p>
          <a:p>
            <a:r>
              <a:rPr lang="en-CA" dirty="0" smtClean="0"/>
              <a:t>Metaphase	line up</a:t>
            </a:r>
          </a:p>
          <a:p>
            <a:endParaRPr lang="en-CA" dirty="0" smtClean="0"/>
          </a:p>
          <a:p>
            <a:r>
              <a:rPr lang="en-CA" dirty="0" smtClean="0"/>
              <a:t>Anaphase	separate</a:t>
            </a:r>
          </a:p>
          <a:p>
            <a:endParaRPr lang="en-CA" dirty="0" smtClean="0"/>
          </a:p>
          <a:p>
            <a:r>
              <a:rPr lang="en-CA" dirty="0" err="1" smtClean="0"/>
              <a:t>Telophase</a:t>
            </a:r>
            <a:r>
              <a:rPr lang="en-CA" dirty="0" smtClean="0"/>
              <a:t>	</a:t>
            </a:r>
            <a:r>
              <a:rPr lang="en-CA" dirty="0" smtClean="0"/>
              <a:t>uncoil</a:t>
            </a: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Oval 3"/>
          <p:cNvSpPr/>
          <p:nvPr/>
        </p:nvSpPr>
        <p:spPr>
          <a:xfrm>
            <a:off x="6300192" y="1176624"/>
            <a:ext cx="1152128" cy="8422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8779" y="5229200"/>
            <a:ext cx="1176337" cy="865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1644" y="4149080"/>
            <a:ext cx="1176337" cy="865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3473" y="3152775"/>
            <a:ext cx="1176337" cy="865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2135187"/>
            <a:ext cx="1176337" cy="865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Cytokinesis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/>
          <a:lstStyle/>
          <a:p>
            <a:r>
              <a:rPr lang="en-CA" dirty="0" smtClean="0"/>
              <a:t>Cytoplasm divides</a:t>
            </a:r>
          </a:p>
          <a:p>
            <a:r>
              <a:rPr lang="en-CA" dirty="0" smtClean="0"/>
              <a:t>It doesn’t divide perfectly because it has all the instructions to make extra organelles it needs</a:t>
            </a:r>
            <a:endParaRPr lang="en-CA" dirty="0" smtClean="0"/>
          </a:p>
          <a:p>
            <a:r>
              <a:rPr lang="en-CA" dirty="0" smtClean="0"/>
              <a:t>At the end of </a:t>
            </a:r>
            <a:r>
              <a:rPr lang="en-CA" dirty="0" err="1" smtClean="0"/>
              <a:t>telophase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err="1" smtClean="0"/>
              <a:t>Interphase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cell does it’s work </a:t>
            </a:r>
            <a:endParaRPr lang="en-CA" dirty="0"/>
          </a:p>
        </p:txBody>
      </p:sp>
      <p:pic>
        <p:nvPicPr>
          <p:cNvPr id="4" name="Content Placeholder 3" descr="INterphas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1556792"/>
            <a:ext cx="6984775" cy="512717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Prophase </a:t>
            </a:r>
            <a:br>
              <a:rPr lang="en-CA" dirty="0" smtClean="0"/>
            </a:br>
            <a:r>
              <a:rPr lang="en-CA" dirty="0" smtClean="0"/>
              <a:t>cell prepares to divide</a:t>
            </a:r>
            <a:endParaRPr lang="en-CA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Early prophase</a:t>
            </a:r>
            <a:endParaRPr lang="en-CA" dirty="0"/>
          </a:p>
        </p:txBody>
      </p:sp>
      <p:pic>
        <p:nvPicPr>
          <p:cNvPr id="8" name="Content Placeholder 7" descr="early prophase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323528" y="2420888"/>
            <a:ext cx="4329539" cy="3240360"/>
          </a:xfrm>
        </p:spPr>
      </p:pic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CA" dirty="0" smtClean="0"/>
              <a:t>Late Prophase</a:t>
            </a:r>
            <a:endParaRPr lang="en-CA" dirty="0"/>
          </a:p>
        </p:txBody>
      </p:sp>
      <p:pic>
        <p:nvPicPr>
          <p:cNvPr id="12" name="Content Placeholder 11" descr="Late prophase early meta phase.pn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906772" y="2348880"/>
            <a:ext cx="3521095" cy="36003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Prophase</a:t>
            </a:r>
            <a:endParaRPr lang="en-CA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DNA 		coils up into Chromosomes</a:t>
            </a:r>
          </a:p>
          <a:p>
            <a:r>
              <a:rPr lang="en-CA" dirty="0" smtClean="0"/>
              <a:t>Centrioles 		migrate to the 2 poles</a:t>
            </a:r>
          </a:p>
          <a:p>
            <a:pPr lvl="8"/>
            <a:r>
              <a:rPr lang="en-CA" dirty="0" smtClean="0"/>
              <a:t>Aster starts  to form</a:t>
            </a:r>
          </a:p>
          <a:p>
            <a:r>
              <a:rPr lang="en-CA" dirty="0" smtClean="0"/>
              <a:t>Nuclear 			envelopes disintegrates</a:t>
            </a:r>
          </a:p>
          <a:p>
            <a:r>
              <a:rPr lang="en-CA" dirty="0" smtClean="0"/>
              <a:t>Chromosome		are doubled in </a:t>
            </a:r>
            <a:r>
              <a:rPr lang="en-CA" dirty="0" err="1" smtClean="0"/>
              <a:t>chromatid</a:t>
            </a:r>
            <a:r>
              <a:rPr lang="en-CA" dirty="0" smtClean="0"/>
              <a:t> 				pairs.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311</Words>
  <Application>Microsoft Office PowerPoint</Application>
  <PresentationFormat>On-screen Show (4:3)</PresentationFormat>
  <Paragraphs>72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Why does a cell divide?</vt:lpstr>
      <vt:lpstr>Cell cycle</vt:lpstr>
      <vt:lpstr>Multicellular Organisms</vt:lpstr>
      <vt:lpstr>How do cells divide? Mitosis and cytokinesis</vt:lpstr>
      <vt:lpstr>Phases of mitosis</vt:lpstr>
      <vt:lpstr>Cytokinesis</vt:lpstr>
      <vt:lpstr>Interphase cell does it’s work </vt:lpstr>
      <vt:lpstr>Prophase  cell prepares to divide</vt:lpstr>
      <vt:lpstr>Prophase</vt:lpstr>
      <vt:lpstr>Metaphase  Chromosomes line up</vt:lpstr>
      <vt:lpstr>Metaphase</vt:lpstr>
      <vt:lpstr>Anaphase  the chromotids separate</vt:lpstr>
      <vt:lpstr>Anaphase </vt:lpstr>
      <vt:lpstr>Telophase two new nuclei reform</vt:lpstr>
      <vt:lpstr>Telophase</vt:lpstr>
      <vt:lpstr>Cytokinesis cytoplasm divides</vt:lpstr>
      <vt:lpstr>Animal cells make a cleavage furrow</vt:lpstr>
      <vt:lpstr>Plant cells make a cell plate</vt:lpstr>
      <vt:lpstr>All the stages of mitosis  in Allium root tips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does a cell divide?</dc:title>
  <dc:creator>AnnaKay</dc:creator>
  <cp:lastModifiedBy>35-student</cp:lastModifiedBy>
  <cp:revision>21</cp:revision>
  <dcterms:created xsi:type="dcterms:W3CDTF">2012-02-09T14:03:01Z</dcterms:created>
  <dcterms:modified xsi:type="dcterms:W3CDTF">2014-05-22T21:46:52Z</dcterms:modified>
</cp:coreProperties>
</file>