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35D-0AEE-4D48-B382-0AAEFB134D3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64D6-5CAA-43A1-9907-1ACED76F9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35D-0AEE-4D48-B382-0AAEFB134D3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64D6-5CAA-43A1-9907-1ACED76F9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35D-0AEE-4D48-B382-0AAEFB134D3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64D6-5CAA-43A1-9907-1ACED76F9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35D-0AEE-4D48-B382-0AAEFB134D3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64D6-5CAA-43A1-9907-1ACED76F9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35D-0AEE-4D48-B382-0AAEFB134D3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64D6-5CAA-43A1-9907-1ACED76F9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35D-0AEE-4D48-B382-0AAEFB134D3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64D6-5CAA-43A1-9907-1ACED76F9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35D-0AEE-4D48-B382-0AAEFB134D3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64D6-5CAA-43A1-9907-1ACED76F9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35D-0AEE-4D48-B382-0AAEFB134D3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64D6-5CAA-43A1-9907-1ACED76F9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35D-0AEE-4D48-B382-0AAEFB134D3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64D6-5CAA-43A1-9907-1ACED76F9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35D-0AEE-4D48-B382-0AAEFB134D3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64D6-5CAA-43A1-9907-1ACED76F9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735D-0AEE-4D48-B382-0AAEFB134D3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64D6-5CAA-43A1-9907-1ACED76F9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4735D-0AEE-4D48-B382-0AAEFB134D31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064D6-5CAA-43A1-9907-1ACED76F9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logymad.com/" TargetMode="External"/><Relationship Id="rId2" Type="http://schemas.openxmlformats.org/officeDocument/2006/relationships/hyperlink" Target="http://www.biologymad.com/resources/kidney.sw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</p:spPr>
        <p:txBody>
          <a:bodyPr/>
          <a:lstStyle/>
          <a:p>
            <a:r>
              <a:rPr lang="en-CA" dirty="0" smtClean="0"/>
              <a:t>Excretory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143116"/>
            <a:ext cx="495300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Purpose of excretion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eliminate wastes.</a:t>
            </a:r>
          </a:p>
          <a:p>
            <a:pPr lvl="1"/>
            <a:r>
              <a:rPr lang="en-CA" dirty="0" smtClean="0"/>
              <a:t>Wastes to lose are:</a:t>
            </a:r>
          </a:p>
          <a:p>
            <a:pPr lvl="2"/>
            <a:r>
              <a:rPr lang="en-CA" dirty="0" smtClean="0"/>
              <a:t>Carbon dioxide</a:t>
            </a:r>
          </a:p>
          <a:p>
            <a:pPr lvl="2"/>
            <a:r>
              <a:rPr lang="en-CA" dirty="0" smtClean="0"/>
              <a:t>Mineral salts, Na, </a:t>
            </a:r>
            <a:r>
              <a:rPr lang="en-CA" dirty="0" err="1" smtClean="0"/>
              <a:t>Cl</a:t>
            </a:r>
            <a:r>
              <a:rPr lang="en-CA" dirty="0" smtClean="0"/>
              <a:t>, K,</a:t>
            </a:r>
          </a:p>
          <a:p>
            <a:pPr lvl="2"/>
            <a:r>
              <a:rPr lang="en-CA" dirty="0" smtClean="0"/>
              <a:t>Nitrogenous  wastes  from digesting protein,  Urea,  Uric acid</a:t>
            </a:r>
          </a:p>
          <a:p>
            <a:pPr lvl="2"/>
            <a:r>
              <a:rPr lang="en-CA" dirty="0" smtClean="0"/>
              <a:t>Water</a:t>
            </a:r>
          </a:p>
          <a:p>
            <a:pPr lvl="2"/>
            <a:r>
              <a:rPr lang="en-CA" dirty="0" smtClean="0"/>
              <a:t>Heat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Three ways your Body can lose wastes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1. Through your lungs by breathing</a:t>
            </a:r>
          </a:p>
          <a:p>
            <a:pPr lvl="1"/>
            <a:r>
              <a:rPr lang="en-CA" dirty="0" smtClean="0"/>
              <a:t>Carbon dioxide and water</a:t>
            </a:r>
          </a:p>
          <a:p>
            <a:endParaRPr lang="en-CA" dirty="0"/>
          </a:p>
          <a:p>
            <a:r>
              <a:rPr lang="en-CA" dirty="0" smtClean="0"/>
              <a:t>2. Through the skin by sweating</a:t>
            </a:r>
          </a:p>
          <a:p>
            <a:pPr lvl="1"/>
            <a:r>
              <a:rPr lang="en-CA" dirty="0" smtClean="0"/>
              <a:t>Water, NaCl, Urea(minimal)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3. Through the urinary tract by peeing</a:t>
            </a:r>
          </a:p>
          <a:p>
            <a:pPr lvl="1"/>
            <a:r>
              <a:rPr lang="en-CA" dirty="0" smtClean="0"/>
              <a:t>Urea, Uric acid, excess salt, excess water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Diagram of </a:t>
            </a:r>
            <a:r>
              <a:rPr lang="en-CA" dirty="0" err="1" smtClean="0">
                <a:hlinkClick r:id="rId2"/>
              </a:rPr>
              <a:t>nephron</a:t>
            </a:r>
            <a:endParaRPr lang="en-US" dirty="0"/>
          </a:p>
        </p:txBody>
      </p:sp>
      <p:pic>
        <p:nvPicPr>
          <p:cNvPr id="2050" name="Picture 2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071678"/>
            <a:ext cx="2924175" cy="333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43042" y="6215082"/>
            <a:ext cx="5604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Go to http://www.biologymad.com/resources/kidney.swf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Filter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Nephrons</a:t>
            </a:r>
            <a:r>
              <a:rPr lang="en-CA" dirty="0" smtClean="0"/>
              <a:t>: </a:t>
            </a:r>
          </a:p>
          <a:p>
            <a:pPr lvl="1"/>
            <a:r>
              <a:rPr lang="en-CA" dirty="0" smtClean="0"/>
              <a:t>Each kidney has 1,000,000</a:t>
            </a:r>
          </a:p>
          <a:p>
            <a:pPr lvl="1"/>
            <a:r>
              <a:rPr lang="en-CA" dirty="0" smtClean="0"/>
              <a:t>Bowman’s  Capsule filters the blood. It squeezes </a:t>
            </a:r>
            <a:r>
              <a:rPr lang="en-US" dirty="0" smtClean="0"/>
              <a:t>water, glucose, vitamins, salt, urea, uric acid out of the blood into the </a:t>
            </a:r>
            <a:r>
              <a:rPr lang="en-US" dirty="0" err="1" smtClean="0"/>
              <a:t>nephron</a:t>
            </a:r>
            <a:r>
              <a:rPr lang="en-US" dirty="0" smtClean="0"/>
              <a:t>.</a:t>
            </a:r>
          </a:p>
          <a:p>
            <a:pPr lvl="1"/>
            <a:r>
              <a:rPr lang="en-CA" dirty="0" smtClean="0"/>
              <a:t>Loop of Henle reabsorbs any glucose and salt it needs . The water follows the salt by osmosis.</a:t>
            </a:r>
          </a:p>
          <a:p>
            <a:pPr lvl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Contents of Urine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Excess Water</a:t>
            </a:r>
          </a:p>
          <a:p>
            <a:r>
              <a:rPr lang="en-CA" dirty="0" smtClean="0"/>
              <a:t>Urea</a:t>
            </a:r>
          </a:p>
          <a:p>
            <a:r>
              <a:rPr lang="en-CA" dirty="0" smtClean="0"/>
              <a:t>Uric acid</a:t>
            </a:r>
          </a:p>
          <a:p>
            <a:r>
              <a:rPr lang="en-CA" dirty="0" smtClean="0"/>
              <a:t>Excess Electrolytes (potassium, sodium, chloride)</a:t>
            </a:r>
          </a:p>
          <a:p>
            <a:r>
              <a:rPr lang="en-CA" dirty="0" smtClean="0"/>
              <a:t>Excess vitamins (C,  B complex)</a:t>
            </a:r>
          </a:p>
          <a:p>
            <a:r>
              <a:rPr lang="en-CA" dirty="0" err="1" smtClean="0"/>
              <a:t>Urochrome</a:t>
            </a:r>
            <a:r>
              <a:rPr lang="en-CA" dirty="0" smtClean="0"/>
              <a:t> (Yellow pigment)</a:t>
            </a:r>
          </a:p>
          <a:p>
            <a:r>
              <a:rPr lang="en-CA" dirty="0" smtClean="0"/>
              <a:t>Heat</a:t>
            </a:r>
          </a:p>
          <a:p>
            <a:r>
              <a:rPr lang="en-CA" i="1" dirty="0" smtClean="0"/>
              <a:t>If you have health problems you may have Glucose or Proteins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This is the control of the body’s internal environment. It needs to be kept relatively steady.</a:t>
            </a:r>
            <a:r>
              <a:rPr lang="en-US" dirty="0" smtClean="0"/>
              <a:t> </a:t>
            </a:r>
          </a:p>
          <a:p>
            <a:r>
              <a:rPr lang="en-CA" dirty="0" smtClean="0"/>
              <a:t>Water- lungs, sweat, kidneys (urine)</a:t>
            </a:r>
          </a:p>
          <a:p>
            <a:r>
              <a:rPr lang="en-CA" dirty="0" smtClean="0"/>
              <a:t>Electrolytes (salts)- sweat, urine</a:t>
            </a:r>
          </a:p>
          <a:p>
            <a:r>
              <a:rPr lang="en-CA" dirty="0" smtClean="0"/>
              <a:t>Heat- Controlling blood flow to skin, sweating, shivering, urine</a:t>
            </a:r>
          </a:p>
          <a:p>
            <a:r>
              <a:rPr lang="en-CA" dirty="0" smtClean="0"/>
              <a:t>Blood sugar- release and storage of glucose controlled by insulin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eliminate salt so our cells won’t shrivel and die</a:t>
            </a:r>
          </a:p>
          <a:p>
            <a:r>
              <a:rPr lang="en-CA" dirty="0" smtClean="0"/>
              <a:t>We eliminate water so our cells won’t drown</a:t>
            </a:r>
          </a:p>
          <a:p>
            <a:r>
              <a:rPr lang="en-CA" dirty="0" smtClean="0"/>
              <a:t>We eliminate CO</a:t>
            </a:r>
            <a:r>
              <a:rPr lang="en-CA" baseline="-25000" dirty="0" smtClean="0"/>
              <a:t>2 </a:t>
            </a:r>
            <a:r>
              <a:rPr lang="en-CA" dirty="0" smtClean="0"/>
              <a:t> so our cells don’t asphyxiate</a:t>
            </a:r>
          </a:p>
          <a:p>
            <a:r>
              <a:rPr lang="en-CA" dirty="0" smtClean="0"/>
              <a:t>We eliminate urea and uric acid so our cells don’t get poisoned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288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Excretory system</vt:lpstr>
      <vt:lpstr>Purpose of excretion</vt:lpstr>
      <vt:lpstr>Three ways your Body can lose wastes</vt:lpstr>
      <vt:lpstr>Diagram of nephron</vt:lpstr>
      <vt:lpstr>Filter mechanism</vt:lpstr>
      <vt:lpstr>Contents of Urine</vt:lpstr>
      <vt:lpstr>Homeostasis</vt:lpstr>
      <vt:lpstr>In Conclusion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Excretory system</dc:title>
  <dc:creator>CRHS</dc:creator>
  <cp:lastModifiedBy>CRHS</cp:lastModifiedBy>
  <cp:revision>23</cp:revision>
  <dcterms:created xsi:type="dcterms:W3CDTF">2009-04-21T20:14:28Z</dcterms:created>
  <dcterms:modified xsi:type="dcterms:W3CDTF">2009-04-22T13:46:07Z</dcterms:modified>
</cp:coreProperties>
</file>