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theme/themeOverride1.xml" ContentType="application/vnd.openxmlformats-officedocument.themeOverride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8" r:id="rId8"/>
    <p:sldId id="264" r:id="rId9"/>
    <p:sldId id="265" r:id="rId10"/>
    <p:sldId id="267" r:id="rId11"/>
    <p:sldId id="266" r:id="rId12"/>
  </p:sldIdLst>
  <p:sldSz cx="9144000" cy="6858000" type="screen4x3"/>
  <p:notesSz cx="7053263" cy="93567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8313"/>
          </a:xfrm>
          <a:prstGeom prst="rect">
            <a:avLst/>
          </a:prstGeom>
        </p:spPr>
        <p:txBody>
          <a:bodyPr vert="horz" lIns="93763" tIns="46881" rIns="93763" bIns="46881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738" y="0"/>
            <a:ext cx="3055937" cy="468313"/>
          </a:xfrm>
          <a:prstGeom prst="rect">
            <a:avLst/>
          </a:prstGeom>
        </p:spPr>
        <p:txBody>
          <a:bodyPr vert="horz" lIns="93763" tIns="46881" rIns="93763" bIns="46881" rtlCol="0"/>
          <a:lstStyle>
            <a:lvl1pPr algn="r">
              <a:defRPr sz="1200" smtClean="0"/>
            </a:lvl1pPr>
          </a:lstStyle>
          <a:p>
            <a:pPr>
              <a:defRPr/>
            </a:pPr>
            <a:fld id="{B8DFBBE7-BBD0-4311-A49E-A27375FD0BA8}" type="datetimeFigureOut">
              <a:rPr lang="en-CA"/>
              <a:pPr>
                <a:defRPr/>
              </a:pPr>
              <a:t>19/01/2015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86825"/>
            <a:ext cx="3055938" cy="468313"/>
          </a:xfrm>
          <a:prstGeom prst="rect">
            <a:avLst/>
          </a:prstGeom>
        </p:spPr>
        <p:txBody>
          <a:bodyPr vert="horz" lIns="93763" tIns="46881" rIns="93763" bIns="46881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738" y="8886825"/>
            <a:ext cx="3055937" cy="468313"/>
          </a:xfrm>
          <a:prstGeom prst="rect">
            <a:avLst/>
          </a:prstGeom>
        </p:spPr>
        <p:txBody>
          <a:bodyPr vert="horz" lIns="93763" tIns="46881" rIns="93763" bIns="46881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7CF36E6-1DC0-4FA6-9424-C2C8834D52C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99352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5-01-19T14:27:47.7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10542 16892,'-496'-99,"24"49,472 50,-198-25,-25 1,24-1,-24 25,24-25,1 25,-25 0,24 0,199 0,0 0,0 0,0 0</inkml:trace>
  <inkml:trace contextRef="#ctx0" brushRef="#br0" timeOffset="140430.9727">21034 16768,'-620'-50,"322"50,1 0,297 0,-298 0,0 25,298-25,0 0,0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5-01-19T14:44:50.6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11608 5655,'50'75,"-50"-26,0-49,0 0,0 0,0 0,0 0,25 0,-25 0,0 0,24 25,-24-25,50 25,-25-25,0 0,0 25,24-25,1 0,-25 0,24 0,1 25,-1-25,1 0,0 0,24 0,-24 0,24-25,0 25,1 0,-1 0,1 0,-1 0,1-25,-1 25,0 0,1-25,24 25,-25-25,1 25,-1 0,25-24,-24 24,24-25,-25 25,1 0,24-25,-24 25,-1 0,25-25,-24 25,24-25,-25 25,1 0,-1-24,25 24,-24 0,24 0,-25-25,1 25,24-25,-25 25,1 0,-1-25,1 25,24 0,-25 0,1-25,-1 25,0 0,1 0,-1-24,-24 24,24 0,1 0,-1 0,-24 0,24 0,-24 0,24 24,-24-24,24 0,-24 0,-1 0,26 0,-26 25,1-25,24 0,-24 0,0 0,24 0,-24 0,-1 0,26 0,-26 25,1-25,24 0,-24 0,0 0,24 0,-24 0,24 0,-24 0,-1 0,26 0,-26 0,26 0,-26 0,26 0,-1 0,-24 0,24 25,-24-25,24 0,-24 0,24 0,-24 0,24 0,-24 0,24 0,1 0,-26 25,1-25,24 0,-24 0,0 0,-1 0,26 0,-26 0,1 24,24-24,-24 0,-1 25,1-25,0 0,-1 0,-24-25,-25 25,0 0,0 0,0 0</inkml:trace>
  <inkml:trace contextRef="#ctx0" brushRef="#br0" timeOffset="2498.2498">6499 7144,'49'124,"-49"-124,0 0,0 0,0 0,0 0,0 0,0 0,25 0,-25 0,25 0,0 0,-1 0,26 0,-25 25,24-25,1 0,-25 0,49 0,-24 0,-1 0,1 0,0 0,24 0,0 0,-24 0,24 0,1 0,-1 0,1-25,24 25,-25 0,26 0,-26 0,25 0,-24 0,-1 0,25 0,0-25,-24 25,-1 0,1 0,-1 0,-24 0,24 0,-24 25,-25-25,-1 0,-24 0,25 0,-25 25,0-25,-25-25,25 0,0 25,0 0,0 0,0 0</inkml:trace>
  <inkml:trace contextRef="#ctx0" brushRef="#br0" timeOffset="4403.4403">13295 7193,'74'124,"-74"-124,0 0,25 0,0 0,0 0,24 0,1 0,-25 0,49 0,-24 25,24-25,-24 0,49 0,-49 0,49 0,-25 0,26 0,-26 0,25 0,25 0,-25 0,1-25,-1 25,0 0,25 0,0 0,-25 0,25 0,0 0,0 0,0 0,-24 0,24-24,0 24,0 0,0-25,0 25,0 0,25 0,-25 0,0-25,0 25,25 0,-25 0,0 0,24 0,-24 0,0 0,25 0,-25 0,0 0,25 0,-25 0,0 0,0 0,0 0,0 0,0 0,0 0,0 0,0 0,0 0,0 0,0 0,-24 0,-1 0,-25 0,1 25,-1-25,1 25,-26-1,26 1,-51-25,-24 0,0 0,0 0,0 0,0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5-01-19T14:48:58.5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8136 9798,'24'-50,"1"-24,-25 74,0 0,0 0,0 0,0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5-01-19T14:51:17.28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9847 9327,'50'99,"-25"-50,-1 1,-24-50,0 50,0 24,0-24,0-1,0 1,0-1,0 26,0-26,0 1,0 0,0-1,0 1,0 0,0-26,-24-24,24 25,0-50,0 25,-25-24,25-1,-25 0,25-25,0 1,-25-1,50-24,-25-1,25 1,0-1,-25 1,24 0,1-1,25 26,-25-1,-1 0,26 1,0 24,-1 25,1-25,-1 50,1 0,0 24,-26 1,26 0,-25 24,0 0,-1-24,-24 24,0 1,0-26,0 26,0-50,0 24,-24-24,-1 0,25-25,0 0,0 0,-25-25,25 0,-25-24,25-1,0 0,0-24,0 0,25-1,-25 1,25-1,0 1,-1 24,1-24,25 49,-25-24,0 24,24 0,1 25,-1 0,1 25,0 0,-26 24,26-24,-50 49,25-24,0 24,-25 1,0 24,0-25,24 1,-24-1,0 1,0-1,-24 1,24-1,0-24,0-1,0-24,0 0,0-25,0 0,0 0,0 0,0-25,0-25,0 50,0 0,0 0,0 0</inkml:trace>
  <inkml:trace contextRef="#ctx0" brushRef="#br0" timeOffset="491.0491">11435 9401,'74'124,"-74"-124,0-25,0 25,0 0,0 0,0 0,0 0,50 0,-26 0,26 0,0-25,24 25,-24-24,24 24,1 0,-26 0,1-25,-1 25,1 25,-25-25,0 0,-25 0,0-25,0 25,0 0,0 0</inkml:trace>
  <inkml:trace contextRef="#ctx0" brushRef="#br0" timeOffset="941.0941">11534 9798,'49'99,"-49"-74,25-25,-25 0,0 0,0 0,25-25,0 25,0-25,24 25,1-25,-25 25,49-24,-24 24,-1-25,1 25,0-25,-1 0,1 25,-1-25,1 25,0 0,-26 0,26 0,-50 0,0-24,0 24,0 0,0 0</inkml:trace>
  <inkml:trace contextRef="#ctx0" brushRef="#br0" timeOffset="8604.8604">12724 9327,'0'0,"0"24,0-24,0-24,0 24,0-25,0 0,50 0,-25 0,49 1,-24-1,24 25,-24-25,24 50,224 148,-298-173,74-24,-24-1,0 50,-522-174,993 322,-992-346,942 346,-917-321,917 321,-471-148,-446-124,867 272,-446-98,-446-174,942 198,-991-124,1040 50,-1090 49,1140-148</inkml:trace>
  <inkml:trace contextRef="#ctx0" brushRef="#br0" timeOffset="8849.8849">12948 9723,'-50'75,"-24"24,24-25,0 1,26-1,-1-24,25 0,0-1,25 1,-1-25,26-25,0 0,24 0,1-25,24 25,-25-25,-24 25,24-25,-24 25,223 124,-546-248,620 248,-297-149,-447-74,868 223,-471-124,-372-124,744 248,-694-248,644 248,-644-248,644 248,-322-124</inkml:trace>
  <inkml:trace contextRef="#ctx0" brushRef="#br0" timeOffset="8883.8883">13469 10269,'0'0,"0"0</inkml:trace>
  <inkml:trace contextRef="#ctx0" brushRef="#br0" timeOffset="9053.9053">13791 9996,'50'25,"-25"50,-25-75,0 0,0 0,0 0,372 99,-744-198,744 198,-397-99,-322-99,669 223,-644-248,669 248,-694-248,694 272,-694-296,694 296,-694-272,694 248,-670-248,646 248,-646-272,646 296</inkml:trace>
  <inkml:trace contextRef="#ctx0" brushRef="#br0" timeOffset="9094.9094">13915 10071,'0'0,"0"0,0 0,0 0</inkml:trace>
  <inkml:trace contextRef="#ctx0" brushRef="#br0" timeOffset="9626.9626">15131 9079,'99'99,"-74"-124,-25 25,0 0,49 0,-24 25,-25-50,0 25,-25-25,0 25,1 0,-26 0,-49-25,-25 1,49 73,26-24,-26 0,571 49,-496-74,-49 0,-398-74,844 173,-446-74,-1 24,-322-197,744 296,-794-247,794 223,-769-223,770 223,-770-223,794 248,-422-100,-347-173,744 248,-744-198,744 148,-695-123,646 98</inkml:trace>
  <inkml:trace contextRef="#ctx0" brushRef="#br0" timeOffset="9994.9994">14684 9500,'99'50,"-24"-25,-1 24,25-24,1 25,-26-26,25 26,-24-25,-26 24,1 1,-25 0,-25 24,0-49,0 25,-25-1,0-24,0 25,-24-26,-1 1,-24 0,-1-25,1 0,-1 0,1 25,-1-50,-24 25,50-25,-1 25,0-25,26-24,24-26,-25 1,25 74,0 0,0 0,0 0</inkml:trace>
  <inkml:trace contextRef="#ctx0" brushRef="#br0" timeOffset="10486.0485">15007 9004,'-25'99,"50"-99,-1 0,1 0,25 0,-1 0,1 0,24 0,1-24,-1 24,25-25,-24 25,-1-25,25 25,-49 0,24-25,-24 25,0 0,-25 25,-1-25,-24 0,0-25,0 25,0 0,0 0,0 0</inkml:trace>
  <inkml:trace contextRef="#ctx0" brushRef="#br0" timeOffset="11879.1878">16892 9748,'74'50,"-49"-75,0 0,-25 25,0-49,0 24,0 0,0-25,0 26,-25-1,25 0,-25 25,-25-25,1 0,-1 25,1 0,-26 0,1 25,-1 0,1 0,24 24,1 1,24 0,-25-1,26 26,-1-1,25-24,0 24,25-24,-1-1,26-24,0 0,24-25,0 25,26-50,-26 25,0-25,26-24,-51 24,1-25,-25 0,24 1,-49-1,25-24,0 24,-25-24,0 24,0 1,0-1,0 0,-25 26,0-1,25 25,-24 0,-1 0,0 25,25-1,-25 1,25 50,0-51,0 51,25-1,0 1,0-1,24 0,1 1,-25 24,24 0,-24-24,0 24,0 0,-25-24,0-1,-25 0,0-24,-25 0,-24-1,24 1,-49-1,0-24,0-25,-25 25,-25-25,25 0,0 0,0 0,-25-25,25 25,124 0,0 0,0 0,0 0</inkml:trace>
  <inkml:trace contextRef="#ctx0" brushRef="#br0" timeOffset="17560.2879">9798 10889,'24'25,"1"-25,0 50,-25-50,25 0,-25 24,25 1,-1 0,-24 0,25 0,-25 24,25 1,-25 24,25-24,0 24,-1 1,26-1,-25 1,0-1,-1 25,26-49,0 24,-26-24,1 24,0-24,25-1,-26-24,1 0,0 0,25-25,-26-25,1 25,0-50,0 26,0-51,0 26,-1-1,1-24,25-1,-25 26,-1-51,1 26,25-25,-25 24,-25 1,24 0,1-26,0 26,0 24,-25-24,0 24,25 1,-25-1,0 25,0 25,0-25,0 25,0 0,0 0,0 0,0 0,0 0</inkml:trace>
  <inkml:trace contextRef="#ctx0" brushRef="#br0" timeOffset="18279.2879">11385 11237,'174'-25,"-125"25,-24-25,25 0,-1 25,26-25,-26 0,1 1,0 24,-1-25,1 0,272 323,-644-596,694 571,-323-298,-470-223,892 496,-942-496,967 471,-496-223,-397-248,868 472,-892-448,892 448,-893-473,869 498,-869-498,868 498,-867-498,867 498,-892-498,917 522,-967-546,992 546,-496-273,-546-273,1092 546</inkml:trace>
  <inkml:trace contextRef="#ctx0" brushRef="#br0" timeOffset="18318.2879">12179 10964,'0'0,"0"0,0 0,0 0</inkml:trace>
  <inkml:trace contextRef="#ctx0" brushRef="#br0" timeOffset="18712.2879">11360 11658,'50'99,"-25"-123,-25 24,0 0,24 0,-24 0,50 0,-25-25,0 25,24 0,1-25,297 223,-347-198,50 0,-447-198,819 396,-373-198,-520-198,992 396,-521-198,-397-198,794 396,-720-421,646 446,-571-446,496 446</inkml:trace>
  <inkml:trace contextRef="#ctx0" brushRef="#br0" timeOffset="18830.2879">12005 11658,'50'-25,"24"1,-24 24,24-25,-24 25,24 0,-49-25,0 25,-25 0,0 0,0 0,0 0</inkml:trace>
  <inkml:trace contextRef="#ctx0" brushRef="#br0" timeOffset="25014.9024">13915 10889,'50'50,"-50"-50,0 0,0 0,0 0,0 0,-25-25,0 25,0 0,-24 0,-1 0,25 25,-49 0,24-25,-24 49,24 1,1-1,-1-24,25 25,0 0,50-26,-25 1,50 0,24 0,1-25,24 25,0-25,0 24,1 1,-26 0,0 0,1 24,-26-24,-24 25,-25 24,25-24,-50-1,0 1,-24 0,-1-1,1-24,-26 0,26-25,-26 0,-24 0,24 0,1 0,0 0,-1 0,-24 25,49-50,1 25,24 0,25-50,0 50,0 0,0 0,0 0</inkml:trace>
  <inkml:trace contextRef="#ctx0" brushRef="#br0" timeOffset="25444.9454">13766 10864,'25'100,"-25"-100,0 0,0 0,25 0,-25 0,74-25,-24 25,49-25,-24 0,24 0,25 1,-25 24,0-25,-24 25,-1 0,-24 0,-1 25,-24-25,-25 0,0 0,0 0,0 0,0 0</inkml:trace>
  <inkml:trace contextRef="#ctx0" brushRef="#br0" timeOffset="26141.015">15007 11013,'24'25,"-24"-25,0 0,0 0,-24 25,24-25,-50 25,0-1,-24 26,24 0,-24-1,24 1,-24 24,24 1,25-26,1 26,-1-1,25-24,25-1,-25 26,49-26,-24-24,49 0,-24 0,49-25,-24 25,-1-50,25 0,-24-25,-26 1,26-1,-26 1,1-26,24 26,-49-26,0-24,0 49,0-24,-50 0,0-1,-49 25,24-24,-24 49,-26 0,26 25,0-24,24 48,-25-24,26 50,-1 0,25 24,1 1,24-75,0 0,0 0,0 0</inkml:trace>
  <inkml:trace contextRef="#ctx0" brushRef="#br0" timeOffset="27391.14">15949 11237,'25'148,"-25"-123,0-25,0 0,-25 50,25-1,0 1,-25-25,25 49,-25-24,25-1,-24 1,24 0,-25-26,0 1,25 0,0-25,0-25,-25 25,25-25,0-24,0 24,25-49,-25-1,50 1,-26-1,26 1,0 0,-25 24,24-24,1 49,-25 0,24 0,-24 25,25 25,-26-25,26 50,-25-1,0 26,-1-1,-24 0,0 1,-24-1,-1 1,0-1,0 0,0-24,1-25,24 0,-25-25,25 0,0-25,25 0,-25-25,0-24,24 24,1-24,25 0,-1-26,1 26,24 0,1-1,-26 26,26-1,-26 25,1 0,0 25,24 0,-49 50,0-25,0 24,-1 26,-48-1,24 1,-25-1,0 25,-25-24,25-1,1 0,-26-24,25 0,25-1,0-49,0 25,25-75,0 1,-25 49,0 0,0 0,0 0</inkml:trace>
  <inkml:trace contextRef="#ctx0" brushRef="#br0" timeOffset="27821.183">17611 10344,'50'49,"-75"-24,25 0,-25 0,25-25,-25 74,25-24,-25 24,1 0,-1 26,0-26,25 25,-25 0,0 1,1 24,24-25,-25 0,25 0,-25 1,25-26,-25-24,25 24,0-24,0-50,0 0,0 0,0 0</inkml:trace>
  <inkml:trace contextRef="#ctx0" brushRef="#br0" timeOffset="37814.1822">20786 14089,'0'-50,"0"1,0 24,0 25,25 0,0-25,-1 25,-24 0,0 0,0 0,0 0,0 0</inkml:trace>
  <inkml:trace contextRef="#ctx0" brushRef="#br0" timeOffset="38697.2705">17983 11063,'25'0,"-25"0,0 0,0 0,0-25,-25 25,25 0,0-25,0 25,0 0,0 0,25 25,-25-25,918 273,-1836-546,1860 546,-942-248,-942-323,1909 596,-1909-596,1884 596,-1860-596,1861 596,-1861-571,1836 571,-1811-596,1811 596,-1811-596,1835 596,-1834-596,1809 620,-1785-619,1786 619,-1811-644,1786 644,-1736-620,1686 596,-1637-596,1588 596</inkml:trace>
  <inkml:trace contextRef="#ctx0" brushRef="#br0" timeOffset="38899.2907">18405 11112,'49'0,"26"25,-26-25,1 0,24 0,-24 25,24-25,-24 0,0 25,-1-25,-24 25,-25-25,0 25,0-1,-74-24,24 25,50-25,0 0,0 0,0 0</inkml:trace>
  <inkml:trace contextRef="#ctx0" brushRef="#br0" timeOffset="39391.3399">18033 11683,'74'99,"-49"-99,-25 25,0-25,0 0,25 0,0 0,-1 0,26 25,0-25,-1 25,1-25,-1 24,1-24,0 0,24 0,-24 25,24-25,-24 0,24 0,0 25,1-25,-26 0,1 0,-50 0,0 0,0 0,0 0</inkml:trace>
  <inkml:trace contextRef="#ctx0" brushRef="#br0" timeOffset="50352.4359">20166 10840,'0'74,"-50"-74,25 0,25 0,-24 25,-26 0,25-1,-24 1,-1 25,0-1,26 1,-26 0,25 24,0 1,1-1,-1 0,50 1,-25-1,24-24,1-1,0 1,0 0,24-50,1 24,0-24,-1 0,1-24,24-26,-24 0,24 1,-24-1,24-24,-49 24,0-24,-25-1,0 26,0-26,0 1,-25 24,0-24,-24-1,24 26,-25-1,1 1,-1 24,25 0,-24 0,24 25,0-25,0 25,-24-24,24-1,25 25,0 0,0 0,0 0</inkml:trace>
  <inkml:trace contextRef="#ctx0" brushRef="#br0" timeOffset="50736.4743">20563 11708,'25'49,"-1"-49,-24 25,0-25,0 0,0 0,0 0,0 0</inkml:trace>
  <inkml:trace contextRef="#ctx0" brushRef="#br0" timeOffset="51617.5624">21481 10641,'0'25,"-75"49,50-74,25 0,-49 50,-1-25,0 49,26-24,-26-1,25 26,0-1,25 1,0-1,0 1,0-1,25 25,0-49,0 24,24-24,1-1,0-24,24 25,1-50,-26 25,26-50,-1 25,0-25,1 0,-26-24,26-1,-26 0,1-24,-25 24,0-24,-1 0,-24-1,0 1,0 24,-24-49,24 24,-50 1,25 24,-24 1,-26-1,1 1,-1 24,1 0,0 0,-1 50,1-25,-1 25,26-25,-26 0,50 0,25 0,0 0,0 0,0 0</inkml:trace>
  <inkml:trace contextRef="#ctx0" brushRef="#br0" timeOffset="52436.6443">22696 10418,'25'74,"-50"-74,0 0,25 0,-49 0,24 0,-50 25,26 0,-26 0,26 0,-1-1,-24 26,49-25,-25 24,50-24,-25 0,75 0,-25 0,49-25,1 24,24 1,0 0,0 0,1 0,-1-1,0 26,-25-25,1 24,-26 1,1 0,0-1,-1 1,-49 24,0 1,-25-26,1 26,-26-26,-24 1,-1-25,1-25,-25 25,24-25,-24-25,0 25,24 0,1-25,0 0,-1 25,25-74,1 24,24-24,25-25,0 99,0 0,0 0,0 0</inkml:trace>
  <inkml:trace contextRef="#ctx0" brushRef="#br0" timeOffset="52825.6832">22448 10319,'25'25,"-25"-1,25-24,-25 0,0 0,24 25,26-25,0 0,-1 25,26-25,24 0,-25-25,1 25,24-25,-25 1,1 24,24-25,-25 25,-24 0,24-50,-24 25,-50 25,0 0,0 0,0 0</inkml:trace>
  <inkml:trace contextRef="#ctx0" brushRef="#br0" timeOffset="53398.7405">23763 9971,'24'100,"1"-75,-25-25,0 0,0 49,25 1,-25-1,0 26,0-1,25 25,-25 1,0-1,0 25,0-25,-25 25,25 0,0-25,0 1,0-26,0 0,0-24,0 0,25-26,-25 1,49-25,1 0,49-25,0 25,25-24,-24-1,24 25,0-25,0 25,-25 0,0-25,0 25,-99 0,0 0,0 0,0 0</inkml:trace>
  <inkml:trace contextRef="#ctx0" brushRef="#br0" timeOffset="84465.8469">10070 13196,'199'-149,"-174"100,-25 24,-25 0,25 0,-25 0,0 25,-24-24,-1 24,0 24,1 1,-26 0,1 25,0-1,24 1,-24 24,-1 26,25-26,-24 25,24 0,1 1,24 24,0-25,25 0,0-25,25 26,49-51,-49 26,74-26,-24 1,-1-25,26 0,-1-25,0 24,0-48,-24-1,-1 25,-24-25,-26 0,1 0,-25 25,0-25,0 25,0 0,0-24,0-1,-25-25,25 25,0 25,0 0,0 0,0 0</inkml:trace>
  <inkml:trace contextRef="#ctx0" brushRef="#br0" timeOffset="84956.896">10492 13519,'0'99,"0"-99,0 0,25 0,0 25,24-25,1 0,24-25,26 25,-1 0,0 0,-25-25,26 25,-26 0,0 0,-49 25,25-25,-50 25,25-25,-50 0,0-25,25 25,0 0,0 0,0 0</inkml:trace>
  <inkml:trace contextRef="#ctx0" brushRef="#br0" timeOffset="85346.935">10641 14188,'0'0,"50"25,-26 25,26-50,-25 0,-25 0,74 0,1 0,-1 0,25-25,-24 25,24-25,0 25,-25 0,-24 0,0 25,-26-25,1 0,-50 0,1 0,24-50,-25 25,25 25,0 0,0 0,0 0</inkml:trace>
  <inkml:trace contextRef="#ctx0" brushRef="#br0" timeOffset="86473.0476">12030 12973,'25'0,"0"0,-1 49,1 1,-25-50,0 50,0-26,-25 26,25 25,0-26,-24 26,24-1,0 25,0-24,0-1,0 0,0 1,-25-26,25 26,0-50,0-1,-25-24,25 0,0-24,0-1,0-25,0-24,0-1,25-24,0 0,-1 0,26 0,-25-1,24 26,1-1,-25 1,24 0,1 49,0-25,24 50,-24 0,-26 25,26 0,-25 24,24 26,-49-1,0 26,0-26,0 25,-24-24,24-1,-25 0,0-24,0-25,0 24,25-49,0 0,-24-24,24-1,0-25,0 1,24-51,-24 26,50 0,-25-26,24 26,26-25,-25 24,24 1,25 24,-24 1,-1 24,25 0,-49 25,49 0,-49 50,-1-26,-24 51,0-1,0 25,-1-24,-24 49,0-25,25 0,-25 1,0-1,0-25,25 1,-25-1,0-49,0 24,0-49,0 0,0 0,0 0</inkml:trace>
  <inkml:trace contextRef="#ctx0" brushRef="#br0" timeOffset="86985.0988">11931 14362,'-25'99,"50"-99,-25 0,0 0,25 0,24-25,1 1,24 24,25-25,1 0,48 0,-24 0,25 0,0 1,0-1,0 25,-25-25,25 25,-25 0,24 0,-73 0,24-25,-49 25,-1 0,-24 0,0 0,-50 0,25 0,0 0,0 0,0 0,0 0</inkml:trace>
  <inkml:trace contextRef="#ctx0" brushRef="#br0" timeOffset="87640.1643">12501 14858,'0'0,"-25"50,1-26,24 1,-25 25,25-50,25 25,-25-1,0-24,24 0,-24 25,25 0,-25 0,25 0,0 24,0-24,24 49,-24 1,25-1,-26 1,26-1,0 25,-1 1,1-1,-25 0,24 0,-24-24,0-1,0-49,-25 24,25-49,-25 0,0 0,0-24,0-51,24 26,1-51,0 1,0-25,24 0,-24 0,0 0,0 0,0 0,-1 0,1 0,0 25,0 0,-25-1,25 1,-25 25,24-1,-24 75,0 0,0 0,0 0</inkml:trace>
  <inkml:trace contextRef="#ctx0" brushRef="#br0" timeOffset="96221.0223">14238 13742,'24'49,"1"-49,-25 0,0 0,25 0,0 0,24 0,1-24,24 24,1-25,-1 25,25 0,-49 0,0 0,-1 0,-49 25,0-25,0 0,-25 0,1 0,24 0,0 0,0 0,0 0</inkml:trace>
  <inkml:trace contextRef="#ctx0" brushRef="#br0" timeOffset="96569.0571">14411 14263,'0'49,"0"1,0-25,0-25,0 0,25 0,0 0,24 0,1-25,24 25,-24-25,24 25,-24 0,24 0,-24 0,0 0,-25 0,-1 0,-24-25,0 25,0 0,0 0,0 0</inkml:trace>
  <inkml:trace contextRef="#ctx0" brushRef="#br0" timeOffset="97388.139">15503 13146,'0'50,"-25"-25,25-25,0 0,0 0,0 0,25 0,-25 0,49 0,-24-25,49 25,-24-25,24 25,26 0,-26 0,25 25,-24 0,-26 0,1 24,-25 1,-50 0,25-1,-50 26,1-26,-26 1,1 24,-1 1,-24-1,50 0,-26 1,26-26,-1 1,50 0,-25-26,25 26,25 0,0-50,24 0,26 24,-1-24,1-24,24 24,-49 0,49 0,-74 0,24 0,-24 0,0 0,-25 0,0 0,0 0,0-25,0 25,0 0,0 0,0 0</inkml:trace>
  <inkml:trace contextRef="#ctx0" brushRef="#br0" timeOffset="97613.1615">16520 13965,'0'50,"24"-26,-24 1,0-25,0 0,25 0,-25 25,25-50,25 0,-50 25,0 0,0 0,0 0</inkml:trace>
  <inkml:trace contextRef="#ctx0" brushRef="#br0" timeOffset="98391.2393">17462 13295,'-25'25,"1"-25,24 0,0 0,-25 0,0 0,0 0,-24 0,-1 0,0 0,1 25,-26 0,26 0,-1-1,0 1,26 0,24 0,-25 24,50-24,-1 0,51 25,-25-1,49 1,0-1,0 26,0-26,-24 1,24 24,-74-24,24 0,-24-1,0-24,-25 25,0-26,-25 1,0 25,-24-50,-1 25,-24-25,-25 0,-1 0,1-25,25 0,-25 0,24 25,1-25,49 1,-25-26,50 50,0 0,0 0,0 0</inkml:trace>
  <inkml:trace contextRef="#ctx0" brushRef="#br0" timeOffset="98821.2823">17313 13295,'50'75,"-50"-75,0 0,0 0,0 0,25 0,0 0,24-25,1 25,24 0,1 0,24 0,25 0,-50 0,25 25,-49-25,25 25,-51-25,1 0,-25 0,0 0,0 0,0 0</inkml:trace>
  <inkml:trace contextRef="#ctx0" brushRef="#br0" timeOffset="99825.3827">18628 14337,'25'0,"0"-25,-25 25,0 0,24-25,1 1,-25-26,0 25,-25 0,25-24,-49 24,24 0,-25-24,1 24,-26 0,26 25,-1 0,-24 0,24 0,1 25,-1 0,0-1,1 26,24 0,0 24,0-24,25 24,25-24,0 24,0-24,24-25,1 24,-25-49,49 25,-49-50,25 25,-1-25,-24 1,0-1,24-25,-24 1,0-1,0 0,24-24,-49 49,25-25,-25 26,0-1,0 0,0 25,0 0,0 0,0 25,0-25,-25 25,25 24,0 1,0-1,25 26,-25-1,25 26,0-1,0-25,-1 1,-24-1,0 0,-49 1,24-26,0-24,-24 25,-1-25,-24-25,24 24,-24-24,-1-24,1-1,74 25,0 0,0 0,0 0</inkml:trace>
  <inkml:trace contextRef="#ctx0" brushRef="#br0" timeOffset="100542.4544">15503 15156,'124'49,"-75"-49,26 0,-75 0,49 0,26 25,-26-25,26 0,-1 25,25-25,25 0,0 25,25-25,0-25,25 50,-25-25,24 0,1 0,-1 0,26 0,-26-25,1 25,-25 0,0 0,0 0,-1 25,-24-25,-24 24,-26-24,0 0,-24 0,-25 0,-25 25,25-25,-50-25,0 25,25 0,0 0,0 0,0 0</inkml:trace>
  <inkml:trace contextRef="#ctx0" brushRef="#br0" timeOffset="101832.5834">16495 15652,'-25'0,"25"0,-25-25,25 25,0 0,0 0,-49 0,24 0,-25 25,-24 0,-1-1,1 1,24 25,-24-1,24 1,1 0,-1 24,25-24,0 24,25-24,0-1,0 26,50-26,-25 26,49-50,1 24,24-24,-25-25,26 25,-26-25,-24-50,24 25,-49-24,0-1,-25 0,0-24,0 0,-25-26,0 26,-25 0,26 24,-1 0,0 26,0-26,0 50,25 0,0 0,0 0,0 0,0 0,0 0,0 0</inkml:trace>
  <inkml:trace contextRef="#ctx0" brushRef="#br0" timeOffset="102057.6059">16892 16545,'0'25,"-25"-1,25-24,0 0,25 25,-25-25,0 0,0 0,0 0,0 0</inkml:trace>
  <inkml:trace contextRef="#ctx0" brushRef="#br0" timeOffset="102774.6776">17537 15850,'-100'25,"51"-25,-1 0,50 0,-49 25,24 0,0 24,0-24,0 25,1 24,-1 0,25 1,-25-1,25 26,0-26,25 0,0 1,49-26,0 1,1 0,24-26,-25 1,26-25,-1 0,-25-49,25 24,-49-50,0 26,-26-26,1 1,-50-25,25 24,-49 1,24-25,-49 24,24 1,-49 24,24 1,1 24,0 0,24 25,-24 0,49 25,0 0,25-1,0 1,0-25,0 0,0 0,0 0</inkml:trace>
  <inkml:trace contextRef="#ctx0" brushRef="#br0" timeOffset="103490.7492">18603 15726,'-124'50,"50"-75,24 25,50 0,-49 0,-1 0,25 25,-24-25,24 25,0-1,25 1,0 0,0 25,25-26,49 26,-24 0,49-1,0 1,25-1,-25-24,1 25,-1 24,-50-24,1 0,0 24,-26-24,-48-26,24 1,-25 0,0 25,-49-50,24 0,-24 0,-1 0,1-25,-1 0,1 0,0 0,24 1,-24-26,74 0,-25-24,25 74,0 0,0 0,0 0</inkml:trace>
  <inkml:trace contextRef="#ctx0" brushRef="#br0" timeOffset="103838.784">18479 15949,'0'0,"25"25,-25-25,0 0,0 0,25 0,0 0,-1 0,26 0,49 0,-24 0,24 0,0 0,-25 0,1 0,-25 0,-26 25,1-50,-25 25,0 0,0 0,0 0,0 0</inkml:trace>
  <inkml:trace contextRef="#ctx0" brushRef="#br0" timeOffset="104453.8455">19620 15553,'50'99,"-25"-74,-1 24,-24-49,0 25,0 25,0 24,0 0,-24 1,-1 24,25 0,-25-24,0 49,25-25,-25-25,25 26,-24-26,24 0,24-24,-24 0,0-1,25-24,-25-25,25 25,0-50,24 25,26 0,-1-25,25-24,1 49,24-50,0 25,0 25,0-25,-25 25,-25 0,1 0,-1 25,-49-50,0 1,-25 24,0 0,0 0,0 0</inkml:trace>
  <inkml:trace contextRef="#ctx0" brushRef="#br0" timeOffset="114631.8632">19744 14213,'25'0,"-25"0,0 0,0 0,25 0,-25-25,49 25,-24 0,0 0,0-25,24 25,-24 0,25-24,-1 24,1-25,-25 0,25 0,-1 0,26 25,-26-24,26-1,-26 0,26 0,-1 25,-24-25,-1 1,1 24,-25-25,-1 25,-24-25,25 25,-25 0,25 25,25-25,-26 25,1-25,-25 0,0 0,0 0,0 0</inkml:trace>
  <inkml:trace contextRef="#ctx0" brushRef="#br0" timeOffset="115266.9267">19868 14883,'25'0,"-25"-25,25 25,0 0,-25 0,24 0,1-25,0 25,25-25,-1 1,1-1,0 25,-1-25,26 0,-1 25,0-25,-24 1,24-1,-24 0,0 0,-1 0,1 1,-1-1,-24 0,25 0,-1 0,-24 25,0-24,0-26,-25 50,0 0,0 0,0 0</inkml:trace>
  <inkml:trace contextRef="#ctx0" brushRef="#br0" timeOffset="127799.1798">21952 13395,'25'49,"-25"-49,0 25,0-25,-25 0,0 0,-25 0,26 25,-51 0,26-25,-1 24,0 1,1 0,-1 0,25 0,-24-1,24 1,0 0,25 0,0 0,50-1,-25 1,24-25,26 0,-1 0,0 25,1 0,-1-25,25 25,1-1,-26 26,0-25,1 24,-25 26,24-1,-49-24,0 49,24-24,-74-1,25 0,-24-24,-1 24,-25-24,1 0,-1-1,-25 1,26-25,-26-1,1 1,0-25,24 25,-24-25,24 0,0 0,1-50,-1 26,50 24,0 0,0 0,0 0</inkml:trace>
  <inkml:trace contextRef="#ctx0" brushRef="#br0" timeOffset="128352.2351">21679 13519,'25'24,"0"-24,-25 25,0-25,24-25,1 25,25 0,-1 0,26-24,-26 24,51-25,-26 0,0 25,26-25,-26 25,1 0,-1 0,0 25,-24-25,0 25,-26-25,26 0,-25 25,24-25,-24 0,-25 0,0 0,25-25,-25 25,0 0,0 0,0 0</inkml:trace>
  <inkml:trace contextRef="#ctx0" brushRef="#br0" timeOffset="129049.3048">23068 13593,'25'50,"-25"-50,-25 0,0 24,25-24,-25 50,-24-25,24 24,0 1,-24 0,-75 322,124-298,0 1,24-1,-24 0,50 1,-25-26,24 1,1 0,0-50,24 24,-24-24,24 25,0-50,1 1,-25-1,24-25,-24 1,-1-1,1-24,-25-1,-1 1,1 24,-25-24,0-1,-25 1,1-1,-1 1,-25 24,1 1,-1-1,-24 25,-1-24,1 49,-1-25,1 25,24 0,-24 0,24 25,1-25,24 25,25-25,0 0,0 0,0 0</inkml:trace>
  <inkml:trace contextRef="#ctx0" brushRef="#br0" timeOffset="130154.4153">24283 14114,'25'25,"-50"-50,1 25,24 0,-25 0,25-25,-25 0,-25 25,26 0,-26 0,25 0,0 25,-24 0,24 0,-25 24,26-24,-26 49,50-24,-25 0,0 24,50-24,-25-1,25 1,-25-25,25 0,24-1,1-24,-25 0,24-49,1 24,0-25,-1 1,1-1,-25 1,-1-1,1 0,0 1,-25-1,0 50,0-25,-25 25,25 0,0 0,0 0,0 25,-25 0,25 24,25 1,-25 0,0-1,0 26,25 24,-25-25,0 26,0-26,0 25,0 0,0 1,-25-51,0 26,1-26,-26 1,0 0,1-1,-26-24,1 25,24-50,-24 24,24-24,1-24,49 24,0 0,0 0,0 0</inkml:trace>
  <inkml:trace contextRef="#ctx0" brushRef="#br0" timeOffset="130666.4665">24730 13667,'25'25,"-25"0,0-25,0 0,-25 25,25 24,-25 1,0 0,1 24,-1 0,0 26,0-26,0 25,1 1,-26-1,25 25,-25-50,1 25,24-24,25 24,-25-49,0-26,25 1,0-25,25-25,0-24,-25 49,0 0,0 0,0 0</inkml:trace>
  <inkml:trace contextRef="#ctx0" brushRef="#br0" timeOffset="131199.5198">25003 13816,'0'0,"0"0,-25 0,25 0,0 0,-25 25,25 25,-25-26,25 26,-24 24,-26-24,25 49,25 0,-49 1,-1-1,25 25,0-25,1-24,-26 24,50-25,0-24,25-1,0-24,-1-25,1 25,50-50,-26 25,26 0,-1 0,0 0,1 0,-26 0,1 0,-25 25,24 0,-24 0,0-1,-25-24,0 0,0 0,0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5-01-19T14:56:00.6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16396 5829,'322'99,"-272"-123,-26 24,26 0,0 0,-26 0,26 0,0 0,-25 0,24 0,1 0,-1 0,26 0,-26 24,26-24,-26 0,26 0,-1 0,-24 0,24 0,1 0,-1 25,25-25,-24 0,-1 0,1 0,-1-25,0 25,1 0,-1 0,1 0,-1 0,-24 0,24 0,0 0,1 0,-1 0,-24 0,24 0,1-24,-1 24,1 0,-26 0,26 0,-1 0,0-25,-24 25,24 0,-24-25,24 25,-24 0,24 0,-24 0,24-25,-24 25,25 0,-1 0,-24 0,24-25,-24 25,-1 0,1 0,-1 0,-24 0,0 0,0 25,0-25,-1-25,-24 25,0 0,0 0,0 0</inkml:trace>
  <inkml:trace contextRef="#ctx0" brushRef="#br0" timeOffset="4956.4956">18380 3770,'50'25,"-26"0,-24-25,0 0,0 0,0 25,25-25,-25 25,25 24,-25-24,0 25,0-1,0 26,0-26,0 26,0-26,0 26,0-26,-25 26,50-51,-25 26,25 0,0-1,-1-49,1 25,-25-75,0 1,0 49,0 0,0 0,0 0</inkml:trace>
  <inkml:trace contextRef="#ctx0" brushRef="#br0" timeOffset="5796.5796">18802 3696,'24'74,"-24"-24,-24-25,24 0,0-25,0 0,0 24,0 1,0 0,0 25,-25-1,25 1,0-1,0 1,-25 0,25-1,0-24,0 0,0 0,0-25,0 0,0 0,0 0,0-25,0 0,0 0,0-24,0-1,25 0,-25-24,25 24,-1 1,1-26,0 26,0-1,0 1,-1-1,26 25,0 0,-1 0,-24 25,25-24,-25 48,-1-24,1 50,0-25,0 25,0-1,-25 26,0-1,0 0,0 1,-25-1,25 1,-25-1,0 0,25-24,0 24,0-49,0 25,25-25,-25-1,25-24,-25 25,25-74,-1 24,-24 25,0 0,0 0</inkml:trace>
  <inkml:trace contextRef="#ctx0" brushRef="#br0" timeOffset="6738.6738">20340 3969,'-25'-25,"-25"0,25 0,25 25,-24-24,-1-1,0-25,-25 25,25 1,-24 24,-1-25,-24 25,24 0,-24 25,24-1,-24 1,49 25,-25-25,26 24,-1 26,25-1,-25-24,25 24,0 0,25 1,-25-1,49-49,-24 25,0-26,25 1,-1-50,-24 25,49-49,-49 24,25-49,24 24,-49-24,25-1,-1 1,-24-25,0 24,0-24,-25 25,0-26,0 1,0 25,-25-1,25-24,-25 49,25-24,-25 24,25 1,-25-1,25 25,0 25,0 0,0 0,0 25,0 0,0 0,0 49,0-24,25 24,-25 1,0 24,0-25,0 25,0 1,0 24,0-25,50 0,-25 25,49-25,-24 25,-50-124,0 0,0 0,0 0</inkml:trace>
  <inkml:trace contextRef="#ctx0" brushRef="#br0" timeOffset="15525.5524">8607 7268,'99'99,"-74"-124,0 25,-25 0,25 0,-1-25,1 25,620 844,-1290-1688,1340 1638,-1390-1588,1414 1563,-694-793,-769-721,1538 1465,-1538-1440,1488 1440,-1439-1440,1440 1465,-1440-1490,1439 1490,-1414-1490,1340 1490,-1265-1490,1190 1490,-1116-1490,1042 1490</inkml:trace>
  <inkml:trace contextRef="#ctx0" brushRef="#br0" timeOffset="16260.6259">9301 7293,'75'0,"24"0,0-25,25 25,-24-25,24 25,0-25,0 25,0 0,24-25,-24 25,25 0,-25 0,25 0,0 0,0-24,0 24,-25 0,24 0,1-25,0 25,-25 0,25 0,-25 0,0 0,25 0,-25 0,0 0,-25 0,25 0,-25 0,25 0,-24 0,-1 0,0 0,0 25,1-25,-26 0,25 0,0 0,-24 0,-1 24,25-24,-49 0,49 0,-49 0,24 0,1 0,-1 0,0 0,-24 0,25 0,-26 0,26 0,-26 25,26-25,-26 0,1 0,-1 0,1 0,-50 0,25 0,0 0,-25 0,0 0,0 0,-25-25,0 1,25 24,0 0,0 0,0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47A0D-DC55-4A10-B92B-8945580D951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129ED-B353-4D8E-B34B-DF16AFC61D6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A6844-EFCC-4D48-9CA7-15D02E6FC6E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FDDF3-00DD-4F01-A8AA-EE4B9D0372A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B4454-3D43-441D-B29E-ADCB4AAA87E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4AEFD-21F4-4E88-AD68-0B1E868FB3A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938DE-E4BD-4CE2-949F-A66D21E0013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3828C-F169-426E-AB91-B7A9FDB8285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45869-BC36-4974-B964-B2E65130FB9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9C856-08F9-4923-8C1A-B9677318A2D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12211-42A5-45B4-BA4E-89F2768F3C9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20CC424-3CC9-434C-846A-3101C5874E2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7.emf"/><Relationship Id="rId4" Type="http://schemas.openxmlformats.org/officeDocument/2006/relationships/customXml" Target="../ink/ink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Grp="1" noChangeArrowheads="1"/>
          </p:cNvSpPr>
          <p:nvPr>
            <p:ph type="ctrTitle"/>
          </p:nvPr>
        </p:nvSpPr>
        <p:spPr>
          <a:xfrm>
            <a:off x="1907704" y="1484784"/>
            <a:ext cx="5545286" cy="1470025"/>
          </a:xfrm>
        </p:spPr>
        <p:txBody>
          <a:bodyPr/>
          <a:lstStyle/>
          <a:p>
            <a:pPr eaLnBrk="1" hangingPunct="1"/>
            <a:r>
              <a:rPr lang="en-CA" sz="6500" dirty="0" smtClean="0"/>
              <a:t>Solutions and Concentration</a:t>
            </a:r>
            <a:endParaRPr lang="es-ES" sz="65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642350" cy="4997450"/>
          </a:xfrm>
        </p:spPr>
        <p:txBody>
          <a:bodyPr/>
          <a:lstStyle/>
          <a:p>
            <a:pPr eaLnBrk="1" hangingPunct="1"/>
            <a:r>
              <a:rPr lang="en-CA" b="1" dirty="0" smtClean="0"/>
              <a:t>Independent</a:t>
            </a:r>
            <a:r>
              <a:rPr lang="en-CA" dirty="0" smtClean="0"/>
              <a:t> variable:</a:t>
            </a:r>
          </a:p>
          <a:p>
            <a:pPr lvl="1" eaLnBrk="1" hangingPunct="1"/>
            <a:r>
              <a:rPr lang="en-CA" dirty="0" smtClean="0"/>
              <a:t>The variable that is controlled</a:t>
            </a:r>
          </a:p>
          <a:p>
            <a:pPr eaLnBrk="1" hangingPunct="1"/>
            <a:r>
              <a:rPr lang="en-CA" b="1" dirty="0" smtClean="0"/>
              <a:t>Dependent </a:t>
            </a:r>
            <a:r>
              <a:rPr lang="en-CA" dirty="0" smtClean="0"/>
              <a:t>variable:</a:t>
            </a:r>
          </a:p>
          <a:p>
            <a:pPr lvl="1" eaLnBrk="1" hangingPunct="1"/>
            <a:r>
              <a:rPr lang="en-CA" dirty="0" smtClean="0"/>
              <a:t>The variable that changes in response to the independent variable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eaLnBrk="1" hangingPunct="1"/>
            <a:r>
              <a:rPr lang="en-CA" sz="5000" dirty="0" smtClean="0"/>
              <a:t>Variables</a:t>
            </a:r>
            <a:endParaRPr lang="es-ES" sz="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642350" cy="4997450"/>
          </a:xfrm>
        </p:spPr>
        <p:txBody>
          <a:bodyPr/>
          <a:lstStyle/>
          <a:p>
            <a:pPr eaLnBrk="1" hangingPunct="1"/>
            <a:r>
              <a:rPr lang="en-CA" dirty="0" smtClean="0"/>
              <a:t>You are looking at the effect of mass of solute on the concentration of a solution. </a:t>
            </a:r>
          </a:p>
          <a:p>
            <a:pPr eaLnBrk="1" hangingPunct="1">
              <a:buFontTx/>
              <a:buNone/>
            </a:pPr>
            <a:r>
              <a:rPr lang="en-CA" dirty="0" smtClean="0"/>
              <a:t>	Identify the independent and dependent variables.</a:t>
            </a:r>
          </a:p>
          <a:p>
            <a:pPr lvl="3" eaLnBrk="1" hangingPunct="1"/>
            <a:r>
              <a:rPr lang="en-CA" sz="2800" dirty="0" smtClean="0"/>
              <a:t>Independent variable:</a:t>
            </a:r>
          </a:p>
          <a:p>
            <a:pPr lvl="3" eaLnBrk="1" hangingPunct="1"/>
            <a:r>
              <a:rPr lang="en-CA" sz="2800" dirty="0" smtClean="0"/>
              <a:t>Dependent variable: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z="5000" dirty="0" smtClean="0"/>
              <a:t>Examples of Variables</a:t>
            </a:r>
            <a:endParaRPr lang="es-ES" sz="5000" dirty="0" smtClean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3098520" y="1080360"/>
              <a:ext cx="4366800" cy="18579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89160" y="1071000"/>
                <a:ext cx="4385520" cy="1876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4392613" cy="5040312"/>
          </a:xfrm>
        </p:spPr>
        <p:txBody>
          <a:bodyPr/>
          <a:lstStyle/>
          <a:p>
            <a:pPr eaLnBrk="1" hangingPunct="1"/>
            <a:r>
              <a:rPr lang="en-CA" b="1" smtClean="0"/>
              <a:t>Materials:</a:t>
            </a:r>
          </a:p>
          <a:p>
            <a:pPr lvl="1" eaLnBrk="1" hangingPunct="1"/>
            <a:r>
              <a:rPr lang="en-CA" smtClean="0"/>
              <a:t>Pencil and eraser</a:t>
            </a:r>
          </a:p>
          <a:p>
            <a:pPr lvl="1" eaLnBrk="1" hangingPunct="1"/>
            <a:r>
              <a:rPr lang="en-CA" smtClean="0"/>
              <a:t>Calculator</a:t>
            </a:r>
          </a:p>
          <a:p>
            <a:pPr lvl="1" eaLnBrk="1" hangingPunct="1"/>
            <a:r>
              <a:rPr lang="en-CA" smtClean="0"/>
              <a:t>Goggles</a:t>
            </a:r>
          </a:p>
          <a:p>
            <a:pPr eaLnBrk="1" hangingPunct="1">
              <a:buFontTx/>
              <a:buNone/>
            </a:pPr>
            <a:endParaRPr lang="en-CA" smtClean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z="5000" dirty="0" smtClean="0"/>
              <a:t>Materials And Outline</a:t>
            </a:r>
            <a:endParaRPr lang="es-ES" sz="5000" dirty="0" smtClean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356100" y="1484313"/>
            <a:ext cx="4787900" cy="504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CA" sz="3200" b="1" kern="0" dirty="0">
                <a:latin typeface="+mn-lt"/>
              </a:rPr>
              <a:t>Outline: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CA" sz="2800" kern="0" dirty="0">
                <a:latin typeface="+mn-lt"/>
              </a:rPr>
              <a:t>Review solutions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CA" sz="2800" kern="0" dirty="0">
                <a:latin typeface="+mn-lt"/>
              </a:rPr>
              <a:t>What is concentration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CA" sz="2800" kern="0" dirty="0">
                <a:latin typeface="+mn-lt"/>
              </a:rPr>
              <a:t>More/less concentration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CA" sz="2800" kern="0" dirty="0">
                <a:latin typeface="+mn-lt"/>
              </a:rPr>
              <a:t>Calculating concentration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CA" sz="2800" kern="0" dirty="0">
                <a:latin typeface="+mn-lt"/>
              </a:rPr>
              <a:t>Independent/dependent variables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2848320" y="5991840"/>
              <a:ext cx="4724280" cy="896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38960" y="5982480"/>
                <a:ext cx="4743000" cy="108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642350" cy="4997450"/>
          </a:xfrm>
        </p:spPr>
        <p:txBody>
          <a:bodyPr/>
          <a:lstStyle/>
          <a:p>
            <a:pPr eaLnBrk="1" hangingPunct="1"/>
            <a:r>
              <a:rPr lang="en-CA" smtClean="0"/>
              <a:t>Homogeneous mixture of solute and solvent</a:t>
            </a:r>
          </a:p>
          <a:p>
            <a:pPr eaLnBrk="1" hangingPunct="1"/>
            <a:r>
              <a:rPr lang="en-CA" b="1" smtClean="0"/>
              <a:t>Solute: </a:t>
            </a:r>
            <a:r>
              <a:rPr lang="en-CA" smtClean="0"/>
              <a:t>substance dissolved </a:t>
            </a:r>
          </a:p>
          <a:p>
            <a:pPr lvl="1" eaLnBrk="1" hangingPunct="1"/>
            <a:r>
              <a:rPr lang="en-CA" smtClean="0"/>
              <a:t>Often a solid</a:t>
            </a:r>
          </a:p>
          <a:p>
            <a:pPr eaLnBrk="1" hangingPunct="1"/>
            <a:r>
              <a:rPr lang="en-CA" b="1" smtClean="0"/>
              <a:t>Solvent: </a:t>
            </a:r>
            <a:r>
              <a:rPr lang="en-CA" smtClean="0"/>
              <a:t>usually a liquid in which the solute is dissolved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z="5000" dirty="0" smtClean="0"/>
              <a:t>What is a solution?</a:t>
            </a:r>
            <a:endParaRPr lang="es-ES" sz="5000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987675" y="4652963"/>
            <a:ext cx="55959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3600"/>
              <a:t>Solution = solute + solvent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7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7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build="allAtOnce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642350" cy="4997450"/>
          </a:xfrm>
        </p:spPr>
        <p:txBody>
          <a:bodyPr/>
          <a:lstStyle/>
          <a:p>
            <a:pPr eaLnBrk="1" hangingPunct="1"/>
            <a:r>
              <a:rPr lang="en-CA" dirty="0" smtClean="0"/>
              <a:t>I take a spoonful of </a:t>
            </a:r>
            <a:r>
              <a:rPr lang="en-CA" dirty="0" err="1" smtClean="0"/>
              <a:t>Nesquik</a:t>
            </a:r>
            <a:r>
              <a:rPr lang="en-CA" dirty="0" smtClean="0"/>
              <a:t> powder and mix it into my milk to make chocolate milk.</a:t>
            </a:r>
          </a:p>
          <a:p>
            <a:pPr lvl="1" eaLnBrk="1" hangingPunct="1"/>
            <a:r>
              <a:rPr lang="en-CA" dirty="0" smtClean="0"/>
              <a:t>What is the solute?</a:t>
            </a:r>
          </a:p>
          <a:p>
            <a:pPr lvl="1" eaLnBrk="1" hangingPunct="1"/>
            <a:r>
              <a:rPr lang="en-CA" dirty="0" smtClean="0"/>
              <a:t>What is the solvent?</a:t>
            </a:r>
          </a:p>
          <a:p>
            <a:pPr lvl="1" eaLnBrk="1" hangingPunct="1"/>
            <a:r>
              <a:rPr lang="en-CA" dirty="0" smtClean="0"/>
              <a:t>What is the solution?</a:t>
            </a:r>
            <a:endParaRPr lang="es-E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z="5000" dirty="0" smtClean="0"/>
              <a:t>Example of a solution</a:t>
            </a:r>
            <a:endParaRPr lang="es-ES" sz="5000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2339640" y="1982520"/>
              <a:ext cx="5081040" cy="6609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30280" y="1973160"/>
                <a:ext cx="5099760" cy="679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981075"/>
            <a:ext cx="8229600" cy="1143000"/>
          </a:xfrm>
        </p:spPr>
        <p:txBody>
          <a:bodyPr/>
          <a:lstStyle/>
          <a:p>
            <a:pPr eaLnBrk="1" hangingPunct="1"/>
            <a:r>
              <a:rPr lang="en-CA" smtClean="0"/>
              <a:t>What is concentration?</a:t>
            </a:r>
            <a:endParaRPr lang="es-ES" smtClean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71550" y="2060575"/>
            <a:ext cx="70564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2400"/>
              <a:t>The amount of substance within a given volume</a:t>
            </a:r>
          </a:p>
          <a:p>
            <a:endParaRPr lang="en-CA" sz="240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03575" y="3141663"/>
            <a:ext cx="26543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5400"/>
              <a:t>C= m/V</a:t>
            </a:r>
          </a:p>
          <a:p>
            <a:endParaRPr lang="en-CA"/>
          </a:p>
          <a:p>
            <a:endParaRPr lang="en-CA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771775" y="4581525"/>
            <a:ext cx="45370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400" b="1" dirty="0"/>
              <a:t>C</a:t>
            </a:r>
            <a:r>
              <a:rPr lang="en-CA" sz="2400" dirty="0"/>
              <a:t>:</a:t>
            </a:r>
            <a:r>
              <a:rPr lang="en-CA" sz="2400" b="1" dirty="0"/>
              <a:t> </a:t>
            </a:r>
            <a:r>
              <a:rPr lang="en-CA" sz="2400" dirty="0"/>
              <a:t>concentration (g/L)</a:t>
            </a:r>
          </a:p>
          <a:p>
            <a:r>
              <a:rPr lang="en-CA" sz="2400" b="1" dirty="0"/>
              <a:t>m</a:t>
            </a:r>
            <a:r>
              <a:rPr lang="en-CA" sz="2400" dirty="0"/>
              <a:t>: mass of </a:t>
            </a:r>
            <a:r>
              <a:rPr lang="en-CA" sz="2400" dirty="0" smtClean="0"/>
              <a:t>solute </a:t>
            </a:r>
            <a:r>
              <a:rPr lang="en-CA" sz="2400" dirty="0"/>
              <a:t>(grams)</a:t>
            </a:r>
          </a:p>
          <a:p>
            <a:r>
              <a:rPr lang="en-CA" sz="2400" b="1" dirty="0"/>
              <a:t>V</a:t>
            </a:r>
            <a:r>
              <a:rPr lang="en-CA" sz="2400" dirty="0"/>
              <a:t>: volume of </a:t>
            </a:r>
            <a:r>
              <a:rPr lang="en-CA" sz="2400" b="1" dirty="0">
                <a:solidFill>
                  <a:srgbClr val="FF0000"/>
                </a:solidFill>
              </a:rPr>
              <a:t>solution</a:t>
            </a:r>
            <a:r>
              <a:rPr lang="en-CA" sz="2400" dirty="0"/>
              <a:t> (litres)</a:t>
            </a:r>
          </a:p>
          <a:p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  <p:bldP spid="7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642350" cy="4997450"/>
          </a:xfrm>
        </p:spPr>
        <p:txBody>
          <a:bodyPr/>
          <a:lstStyle/>
          <a:p>
            <a:pPr eaLnBrk="1" hangingPunct="1"/>
            <a:r>
              <a:rPr lang="en-CA" smtClean="0"/>
              <a:t>What does it mean when something is more concentrated than something else?</a:t>
            </a:r>
          </a:p>
          <a:p>
            <a:pPr eaLnBrk="1" hangingPunct="1"/>
            <a:r>
              <a:rPr lang="en-CA" smtClean="0"/>
              <a:t>Example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z="5000" dirty="0" smtClean="0"/>
              <a:t>More/less concentrated</a:t>
            </a:r>
            <a:endParaRPr lang="es-ES" sz="5000" dirty="0" smtClean="0">
              <a:solidFill>
                <a:schemeClr val="tx1"/>
              </a:solidFill>
              <a:latin typeface="Populaire" pitchFamily="50" charset="0"/>
            </a:endParaRPr>
          </a:p>
        </p:txBody>
      </p:sp>
      <p:grpSp>
        <p:nvGrpSpPr>
          <p:cNvPr id="7172" name="Group 3"/>
          <p:cNvGrpSpPr>
            <a:grpSpLocks/>
          </p:cNvGrpSpPr>
          <p:nvPr/>
        </p:nvGrpSpPr>
        <p:grpSpPr bwMode="auto">
          <a:xfrm>
            <a:off x="2195513" y="3429000"/>
            <a:ext cx="6840537" cy="2952750"/>
            <a:chOff x="971600" y="3429000"/>
            <a:chExt cx="6840760" cy="2952328"/>
          </a:xfrm>
        </p:grpSpPr>
        <p:grpSp>
          <p:nvGrpSpPr>
            <p:cNvPr id="7173" name="Group 17"/>
            <p:cNvGrpSpPr>
              <a:grpSpLocks/>
            </p:cNvGrpSpPr>
            <p:nvPr/>
          </p:nvGrpSpPr>
          <p:grpSpPr bwMode="auto">
            <a:xfrm>
              <a:off x="4644008" y="3429000"/>
              <a:ext cx="3168352" cy="2952328"/>
              <a:chOff x="4644008" y="3429000"/>
              <a:chExt cx="3168352" cy="2952328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4643607" y="3429000"/>
                <a:ext cx="3168753" cy="295232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5075421" y="4005181"/>
                <a:ext cx="431814" cy="431738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6372451" y="3860738"/>
                <a:ext cx="431814" cy="431738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6083517" y="4868657"/>
                <a:ext cx="431814" cy="433325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</p:grpSp>
        <p:grpSp>
          <p:nvGrpSpPr>
            <p:cNvPr id="7174" name="Group 16"/>
            <p:cNvGrpSpPr>
              <a:grpSpLocks/>
            </p:cNvGrpSpPr>
            <p:nvPr/>
          </p:nvGrpSpPr>
          <p:grpSpPr bwMode="auto">
            <a:xfrm>
              <a:off x="971600" y="3429000"/>
              <a:ext cx="3168352" cy="2952328"/>
              <a:chOff x="971600" y="3429000"/>
              <a:chExt cx="3168352" cy="2952328"/>
            </a:xfrm>
          </p:grpSpPr>
          <p:sp>
            <p:nvSpPr>
              <p:cNvPr id="7" name="Rectangle 3"/>
              <p:cNvSpPr/>
              <p:nvPr/>
            </p:nvSpPr>
            <p:spPr>
              <a:xfrm>
                <a:off x="971600" y="3429000"/>
                <a:ext cx="3168753" cy="295232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331974" y="3933753"/>
                <a:ext cx="431814" cy="431738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2627416" y="3789311"/>
                <a:ext cx="433402" cy="431738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1908255" y="4508346"/>
                <a:ext cx="431814" cy="433326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258946" y="5805148"/>
                <a:ext cx="433402" cy="431738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987791" y="4725803"/>
                <a:ext cx="431814" cy="431738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411509" y="5301982"/>
                <a:ext cx="431814" cy="431738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3419605" y="4076607"/>
                <a:ext cx="433401" cy="431738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276725" y="5589279"/>
                <a:ext cx="431814" cy="431738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5000" dirty="0" smtClean="0"/>
              <a:t>More/less concentrated</a:t>
            </a:r>
            <a:endParaRPr lang="en-CA" sz="50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5004048" y="1340768"/>
            <a:ext cx="3168650" cy="792510"/>
            <a:chOff x="4931519" y="3501008"/>
            <a:chExt cx="3168650" cy="792510"/>
          </a:xfrm>
        </p:grpSpPr>
        <p:sp>
          <p:nvSpPr>
            <p:cNvPr id="16" name="Rectangle 15"/>
            <p:cNvSpPr/>
            <p:nvPr/>
          </p:nvSpPr>
          <p:spPr bwMode="auto">
            <a:xfrm>
              <a:off x="4931519" y="3501008"/>
              <a:ext cx="3168650" cy="79251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6876256" y="3717032"/>
              <a:ext cx="431800" cy="4318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5364088" y="3645024"/>
              <a:ext cx="431800" cy="433387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1259632" y="1340768"/>
            <a:ext cx="3168249" cy="2952750"/>
            <a:chOff x="971600" y="3429000"/>
            <a:chExt cx="3168352" cy="2952328"/>
          </a:xfrm>
        </p:grpSpPr>
        <p:sp>
          <p:nvSpPr>
            <p:cNvPr id="7" name="Rectangle 3"/>
            <p:cNvSpPr/>
            <p:nvPr/>
          </p:nvSpPr>
          <p:spPr>
            <a:xfrm>
              <a:off x="971600" y="3429000"/>
              <a:ext cx="3168753" cy="295232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8" name="Oval 7"/>
            <p:cNvSpPr/>
            <p:nvPr/>
          </p:nvSpPr>
          <p:spPr>
            <a:xfrm>
              <a:off x="1331974" y="3933753"/>
              <a:ext cx="431814" cy="431738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9" name="Oval 8"/>
            <p:cNvSpPr/>
            <p:nvPr/>
          </p:nvSpPr>
          <p:spPr>
            <a:xfrm>
              <a:off x="2627416" y="3789311"/>
              <a:ext cx="433402" cy="431738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10" name="Oval 9"/>
            <p:cNvSpPr/>
            <p:nvPr/>
          </p:nvSpPr>
          <p:spPr>
            <a:xfrm>
              <a:off x="1908255" y="4508346"/>
              <a:ext cx="431814" cy="433326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11" name="Oval 10"/>
            <p:cNvSpPr/>
            <p:nvPr/>
          </p:nvSpPr>
          <p:spPr>
            <a:xfrm>
              <a:off x="1258946" y="5805148"/>
              <a:ext cx="433402" cy="431738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12" name="Oval 11"/>
            <p:cNvSpPr/>
            <p:nvPr/>
          </p:nvSpPr>
          <p:spPr>
            <a:xfrm>
              <a:off x="2987791" y="4725803"/>
              <a:ext cx="431814" cy="431738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13" name="Oval 12"/>
            <p:cNvSpPr/>
            <p:nvPr/>
          </p:nvSpPr>
          <p:spPr>
            <a:xfrm>
              <a:off x="2411509" y="5301982"/>
              <a:ext cx="431814" cy="431738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14" name="Oval 13"/>
            <p:cNvSpPr/>
            <p:nvPr/>
          </p:nvSpPr>
          <p:spPr>
            <a:xfrm>
              <a:off x="3419605" y="4076607"/>
              <a:ext cx="433401" cy="431738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15" name="Oval 14"/>
            <p:cNvSpPr/>
            <p:nvPr/>
          </p:nvSpPr>
          <p:spPr>
            <a:xfrm>
              <a:off x="3276725" y="5589279"/>
              <a:ext cx="431814" cy="431738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483768" y="4437112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/>
              <a:t>4L</a:t>
            </a:r>
            <a:endParaRPr lang="en-CA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6372721" y="2276872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/>
              <a:t>1L</a:t>
            </a:r>
            <a:endParaRPr lang="en-CA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4932040" y="3081154"/>
            <a:ext cx="13681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m=8g</a:t>
            </a:r>
          </a:p>
          <a:p>
            <a:r>
              <a:rPr lang="en-CA" sz="2800" dirty="0" smtClean="0"/>
              <a:t>V=4L</a:t>
            </a:r>
            <a:endParaRPr lang="en-CA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7308304" y="3081154"/>
            <a:ext cx="99578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/>
              <a:t>m=2g</a:t>
            </a:r>
          </a:p>
          <a:p>
            <a:r>
              <a:rPr lang="en-CA" sz="2500" dirty="0" smtClean="0"/>
              <a:t>V=1L</a:t>
            </a:r>
            <a:endParaRPr lang="en-CA" sz="2500" dirty="0"/>
          </a:p>
        </p:txBody>
      </p:sp>
      <p:sp>
        <p:nvSpPr>
          <p:cNvPr id="24" name="TextBox 23"/>
          <p:cNvSpPr txBox="1"/>
          <p:nvPr/>
        </p:nvSpPr>
        <p:spPr>
          <a:xfrm>
            <a:off x="5724128" y="4437112"/>
            <a:ext cx="19094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000" dirty="0" smtClean="0"/>
              <a:t>C= m/V</a:t>
            </a:r>
            <a:endParaRPr lang="en-CA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4860032" y="5301208"/>
            <a:ext cx="140455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/>
              <a:t>C=8g/4L</a:t>
            </a:r>
          </a:p>
          <a:p>
            <a:r>
              <a:rPr lang="en-CA" sz="2500" dirty="0" smtClean="0"/>
              <a:t>C=2g/L</a:t>
            </a:r>
            <a:endParaRPr lang="en-CA" sz="2500" dirty="0"/>
          </a:p>
        </p:txBody>
      </p:sp>
      <p:sp>
        <p:nvSpPr>
          <p:cNvPr id="26" name="TextBox 25"/>
          <p:cNvSpPr txBox="1"/>
          <p:nvPr/>
        </p:nvSpPr>
        <p:spPr>
          <a:xfrm>
            <a:off x="7020272" y="5301208"/>
            <a:ext cx="140455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/>
              <a:t>C=2g/1L</a:t>
            </a:r>
          </a:p>
          <a:p>
            <a:r>
              <a:rPr lang="en-CA" sz="2500" dirty="0" smtClean="0"/>
              <a:t>C=2g/L</a:t>
            </a:r>
            <a:endParaRPr lang="en-CA" sz="2500" dirty="0"/>
          </a:p>
        </p:txBody>
      </p:sp>
      <p:sp>
        <p:nvSpPr>
          <p:cNvPr id="28" name="TextBox 27"/>
          <p:cNvSpPr txBox="1"/>
          <p:nvPr/>
        </p:nvSpPr>
        <p:spPr>
          <a:xfrm>
            <a:off x="4788024" y="2564904"/>
            <a:ext cx="13612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000" b="1" dirty="0" smtClean="0"/>
              <a:t>Given</a:t>
            </a:r>
            <a:r>
              <a:rPr lang="en-CA" sz="3000" dirty="0" smtClean="0"/>
              <a:t>:</a:t>
            </a:r>
            <a:endParaRPr lang="en-CA" sz="3000" dirty="0"/>
          </a:p>
        </p:txBody>
      </p:sp>
      <p:sp>
        <p:nvSpPr>
          <p:cNvPr id="29" name="TextBox 28"/>
          <p:cNvSpPr txBox="1"/>
          <p:nvPr/>
        </p:nvSpPr>
        <p:spPr>
          <a:xfrm>
            <a:off x="4788024" y="4005064"/>
            <a:ext cx="110639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000" b="1" dirty="0" smtClean="0"/>
              <a:t>Find</a:t>
            </a:r>
            <a:r>
              <a:rPr lang="en-CA" sz="3000" dirty="0" smtClean="0"/>
              <a:t>:</a:t>
            </a:r>
            <a:endParaRPr lang="en-CA" sz="3000" dirty="0"/>
          </a:p>
        </p:txBody>
      </p:sp>
      <p:sp>
        <p:nvSpPr>
          <p:cNvPr id="30" name="Rectangle 29"/>
          <p:cNvSpPr/>
          <p:nvPr/>
        </p:nvSpPr>
        <p:spPr>
          <a:xfrm>
            <a:off x="4788024" y="5733256"/>
            <a:ext cx="3528392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2928960" y="3482640"/>
              <a:ext cx="18000" cy="450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19600" y="3473280"/>
                <a:ext cx="36720" cy="63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allAtOnce"/>
      <p:bldP spid="23" grpId="0" build="allAtOnce"/>
      <p:bldP spid="24" grpId="0" build="allAtOnce"/>
      <p:bldP spid="25" grpId="0" build="allAtOnce"/>
      <p:bldP spid="26" grpId="0" build="allAtOnce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14338"/>
            <a:ext cx="8229600" cy="1143000"/>
          </a:xfrm>
        </p:spPr>
        <p:txBody>
          <a:bodyPr/>
          <a:lstStyle/>
          <a:p>
            <a:pPr eaLnBrk="1" hangingPunct="1"/>
            <a:r>
              <a:rPr lang="en-CA" sz="4500" dirty="0" smtClean="0"/>
              <a:t>Practice Problem – Calculating Concentration</a:t>
            </a:r>
            <a:endParaRPr lang="es-ES" sz="4500" dirty="0" smtClean="0">
              <a:solidFill>
                <a:schemeClr val="tx1"/>
              </a:solidFill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250825" y="1744663"/>
            <a:ext cx="8642350" cy="49974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CA" sz="2800" dirty="0" smtClean="0"/>
              <a:t>	Emma made herself 50ml of Kool-Aid by dissolving 2.5g of the powder into water. What is the concentration of the Kool-Aid in g/L?</a:t>
            </a:r>
          </a:p>
          <a:p>
            <a:pPr eaLnBrk="1" hangingPunct="1">
              <a:buFontTx/>
              <a:buNone/>
            </a:pPr>
            <a:r>
              <a:rPr lang="en-CA" dirty="0" smtClean="0"/>
              <a:t>			Given:</a:t>
            </a:r>
          </a:p>
          <a:p>
            <a:pPr eaLnBrk="1" hangingPunct="1">
              <a:buFontTx/>
              <a:buNone/>
            </a:pPr>
            <a:endParaRPr lang="en-CA" dirty="0" smtClean="0"/>
          </a:p>
          <a:p>
            <a:pPr eaLnBrk="1" hangingPunct="1">
              <a:buFontTx/>
              <a:buNone/>
            </a:pPr>
            <a:r>
              <a:rPr lang="en-CA" dirty="0" smtClean="0"/>
              <a:t>			Find:</a:t>
            </a:r>
            <a:endParaRPr lang="es-ES" dirty="0" smtClean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3357360" y="3241440"/>
              <a:ext cx="5769000" cy="28936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348000" y="3232080"/>
                <a:ext cx="5787720" cy="2912400"/>
              </a:xfrm>
              <a:prstGeom prst="rect">
                <a:avLst/>
              </a:prstGeom>
            </p:spPr>
          </p:pic>
        </mc:Fallback>
      </mc:AlternateContent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642350" cy="49974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CA" dirty="0" smtClean="0"/>
              <a:t>	</a:t>
            </a:r>
            <a:r>
              <a:rPr lang="en-CA" sz="2800" dirty="0" smtClean="0"/>
              <a:t>Jeremy is having a party and is making Minute Made juice. He mixes in 100g of the concentrate with some water to produce 2000mL of juice. What is the final concentration (g/L) of the juice?</a:t>
            </a:r>
          </a:p>
          <a:p>
            <a:pPr eaLnBrk="1" hangingPunct="1">
              <a:buFontTx/>
              <a:buNone/>
            </a:pPr>
            <a:r>
              <a:rPr lang="en-CA" dirty="0" smtClean="0"/>
              <a:t>			Given:</a:t>
            </a:r>
          </a:p>
          <a:p>
            <a:pPr eaLnBrk="1" hangingPunct="1">
              <a:buFontTx/>
              <a:buNone/>
            </a:pPr>
            <a:endParaRPr lang="en-CA" dirty="0" smtClean="0"/>
          </a:p>
          <a:p>
            <a:pPr eaLnBrk="1" hangingPunct="1">
              <a:buFontTx/>
              <a:buNone/>
            </a:pPr>
            <a:r>
              <a:rPr lang="en-CA" dirty="0" smtClean="0"/>
              <a:t>			Find:</a:t>
            </a:r>
            <a:endParaRPr lang="es-E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14338"/>
            <a:ext cx="8229600" cy="1143000"/>
          </a:xfrm>
        </p:spPr>
        <p:txBody>
          <a:bodyPr/>
          <a:lstStyle/>
          <a:p>
            <a:pPr eaLnBrk="1" hangingPunct="1"/>
            <a:r>
              <a:rPr lang="en-CA" sz="4500" dirty="0" smtClean="0"/>
              <a:t>Practice Problem – Calculating Concentration</a:t>
            </a:r>
            <a:endParaRPr lang="es-ES" sz="45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419872" y="3645024"/>
            <a:ext cx="4680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 smtClean="0"/>
              <a:t>m = 100 g</a:t>
            </a:r>
          </a:p>
          <a:p>
            <a:r>
              <a:rPr lang="en-CA" sz="3000" dirty="0" smtClean="0"/>
              <a:t>V = 2000 </a:t>
            </a:r>
            <a:r>
              <a:rPr lang="en-CA" sz="3000" dirty="0" err="1" smtClean="0"/>
              <a:t>mL</a:t>
            </a:r>
            <a:r>
              <a:rPr lang="en-CA" sz="3000" dirty="0" smtClean="0"/>
              <a:t> = 2L</a:t>
            </a:r>
            <a:endParaRPr lang="en-CA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3203848" y="4941168"/>
            <a:ext cx="4680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dirty="0" smtClean="0"/>
              <a:t>C=m/V</a:t>
            </a:r>
            <a:br>
              <a:rPr lang="en-CA" sz="3000" dirty="0" smtClean="0"/>
            </a:br>
            <a:r>
              <a:rPr lang="en-CA" sz="3000" dirty="0" smtClean="0"/>
              <a:t>C = 100g / 2L =  50g/L</a:t>
            </a:r>
            <a:endParaRPr lang="en-CA" sz="3000" dirty="0"/>
          </a:p>
        </p:txBody>
      </p:sp>
      <p:sp>
        <p:nvSpPr>
          <p:cNvPr id="6" name="Rectangle 5"/>
          <p:cNvSpPr/>
          <p:nvPr/>
        </p:nvSpPr>
        <p:spPr>
          <a:xfrm>
            <a:off x="6012160" y="5373216"/>
            <a:ext cx="1152128" cy="648072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</TotalTime>
  <Words>232</Words>
  <Application>Microsoft Office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Diseño predeterminado</vt:lpstr>
      <vt:lpstr>Solutions and Concentration</vt:lpstr>
      <vt:lpstr>Materials And Outline</vt:lpstr>
      <vt:lpstr>What is a solution?</vt:lpstr>
      <vt:lpstr>Example of a solution</vt:lpstr>
      <vt:lpstr>What is concentration?</vt:lpstr>
      <vt:lpstr>More/less concentrated</vt:lpstr>
      <vt:lpstr>More/less concentrated</vt:lpstr>
      <vt:lpstr>Practice Problem – Calculating Concentration</vt:lpstr>
      <vt:lpstr>Practice Problem – Calculating Concentration</vt:lpstr>
      <vt:lpstr>Variables</vt:lpstr>
      <vt:lpstr>Examples of Variables</vt:lpstr>
    </vt:vector>
  </TitlesOfParts>
  <Company>Siracusa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</dc:title>
  <dc:creator>Mariajose</dc:creator>
  <cp:lastModifiedBy>35-student</cp:lastModifiedBy>
  <cp:revision>78</cp:revision>
  <dcterms:created xsi:type="dcterms:W3CDTF">2008-10-16T00:38:52Z</dcterms:created>
  <dcterms:modified xsi:type="dcterms:W3CDTF">2015-01-19T14:57:00Z</dcterms:modified>
</cp:coreProperties>
</file>